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4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0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9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2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3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1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5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93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1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7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E21B1-042E-46D6-8DBF-E2C5099F2119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818C7-76F1-4181-860C-5E5806BD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7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5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5130969"/>
            <a:ext cx="4826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ED7D31"/>
                </a:solidFill>
                <a:latin typeface="Calibri"/>
              </a:rPr>
              <a:t>Jan 4</a:t>
            </a:r>
            <a:endParaRPr lang="en-US" b="1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366" name="OTLSHAPE_TB_00000000000000000000000000000000_RightEndCaps"/>
          <p:cNvSpPr txBox="1"/>
          <p:nvPr>
            <p:custDataLst>
              <p:tags r:id="rId3"/>
            </p:custDataLst>
          </p:nvPr>
        </p:nvSpPr>
        <p:spPr>
          <a:xfrm>
            <a:off x="596900" y="4769781"/>
            <a:ext cx="463588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rgbClr val="ED7D31"/>
                </a:solidFill>
                <a:latin typeface="Calibri"/>
              </a:rPr>
              <a:t>Jan 4</a:t>
            </a:r>
            <a:endParaRPr lang="en-US" b="1" spc="-38" dirty="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367" name="OTLSHAPE_TB_00000000000000000000000000000000_ScaleContainer"/>
          <p:cNvSpPr/>
          <p:nvPr>
            <p:custDataLst>
              <p:tags r:id="rId4"/>
            </p:custDataLst>
          </p:nvPr>
        </p:nvSpPr>
        <p:spPr>
          <a:xfrm>
            <a:off x="533400" y="5143500"/>
            <a:ext cx="74295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8" name="OTLSHAPE_TB_00000000000000000000000000000000_ElapsedTime" hidden="1"/>
          <p:cNvSpPr/>
          <p:nvPr>
            <p:custDataLst>
              <p:tags r:id="rId5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9" name="OTLSHAPE_TB_00000000000000000000000000000000_TodayMarkerShape" hidden="1"/>
          <p:cNvSpPr/>
          <p:nvPr>
            <p:custDataLst>
              <p:tags r:id="rId6"/>
            </p:custDataLst>
          </p:nvPr>
        </p:nvSpPr>
        <p:spPr>
          <a:xfrm>
            <a:off x="823504" y="5397500"/>
            <a:ext cx="72572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0" name="OTLSHAPE_TB_00000000000000000000000000000000_TodayMarkerText" hidden="1"/>
          <p:cNvSpPr txBox="1"/>
          <p:nvPr>
            <p:custDataLst>
              <p:tags r:id="rId7"/>
            </p:custDataLst>
          </p:nvPr>
        </p:nvSpPr>
        <p:spPr>
          <a:xfrm>
            <a:off x="859790" y="54821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/>
              </a:rPr>
              <a:t>Today</a:t>
            </a:r>
            <a:endParaRPr lang="en-US" sz="120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371" name="OTLSHAPE_TB_00000000000000000000000000000000_TimescaleInterval1"/>
          <p:cNvSpPr txBox="1"/>
          <p:nvPr>
            <p:custDataLst>
              <p:tags r:id="rId8"/>
            </p:custDataLst>
          </p:nvPr>
        </p:nvSpPr>
        <p:spPr>
          <a:xfrm>
            <a:off x="596900" y="5177472"/>
            <a:ext cx="3048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 smtClean="0">
                <a:solidFill>
                  <a:schemeClr val="lt1"/>
                </a:solidFill>
                <a:latin typeface="Calibri"/>
              </a:rPr>
              <a:t>7:30 am</a:t>
            </a:r>
            <a:endParaRPr lang="en-US" sz="1200" spc="-18" dirty="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372" name="OTLSHAPE_TB_00000000000000000000000000000000_Separator1"/>
          <p:cNvCxnSpPr/>
          <p:nvPr>
            <p:custDataLst>
              <p:tags r:id="rId9"/>
            </p:custDataLst>
          </p:nvPr>
        </p:nvCxnSpPr>
        <p:spPr>
          <a:xfrm>
            <a:off x="1593905" y="5143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3" name="OTLSHAPE_TB_00000000000000000000000000000000_MinorTickMarkAbove1"/>
          <p:cNvCxnSpPr/>
          <p:nvPr>
            <p:custDataLst>
              <p:tags r:id="rId10"/>
            </p:custDataLst>
          </p:nvPr>
        </p:nvCxnSpPr>
        <p:spPr>
          <a:xfrm>
            <a:off x="1063653" y="51435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4" name="OTLSHAPE_TB_00000000000000000000000000000000_MinorTickMarkBelow1"/>
          <p:cNvCxnSpPr/>
          <p:nvPr>
            <p:custDataLst>
              <p:tags r:id="rId11"/>
            </p:custDataLst>
          </p:nvPr>
        </p:nvCxnSpPr>
        <p:spPr>
          <a:xfrm>
            <a:off x="1063653" y="53657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5" name="OTLSHAPE_TB_00000000000000000000000000000000_TimescaleInterval2"/>
          <p:cNvSpPr txBox="1"/>
          <p:nvPr>
            <p:custDataLst>
              <p:tags r:id="rId12"/>
            </p:custDataLst>
          </p:nvPr>
        </p:nvSpPr>
        <p:spPr>
          <a:xfrm>
            <a:off x="1657552" y="5177472"/>
            <a:ext cx="3048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/>
              </a:rPr>
              <a:t>9 am</a:t>
            </a:r>
            <a:endParaRPr lang="en-US" sz="1200" spc="-18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376" name="OTLSHAPE_TB_00000000000000000000000000000000_Separator2"/>
          <p:cNvCxnSpPr/>
          <p:nvPr>
            <p:custDataLst>
              <p:tags r:id="rId13"/>
            </p:custDataLst>
          </p:nvPr>
        </p:nvCxnSpPr>
        <p:spPr>
          <a:xfrm>
            <a:off x="2654558" y="5143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7" name="OTLSHAPE_TB_00000000000000000000000000000000_MinorTickMarkAbove2"/>
          <p:cNvCxnSpPr/>
          <p:nvPr>
            <p:custDataLst>
              <p:tags r:id="rId14"/>
            </p:custDataLst>
          </p:nvPr>
        </p:nvCxnSpPr>
        <p:spPr>
          <a:xfrm>
            <a:off x="2124305" y="51435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8" name="OTLSHAPE_TB_00000000000000000000000000000000_MinorTickMarkBelow2"/>
          <p:cNvCxnSpPr/>
          <p:nvPr>
            <p:custDataLst>
              <p:tags r:id="rId15"/>
            </p:custDataLst>
          </p:nvPr>
        </p:nvCxnSpPr>
        <p:spPr>
          <a:xfrm>
            <a:off x="2124305" y="53657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9" name="OTLSHAPE_TB_00000000000000000000000000000000_TimescaleInterval3"/>
          <p:cNvSpPr txBox="1"/>
          <p:nvPr>
            <p:custDataLst>
              <p:tags r:id="rId16"/>
            </p:custDataLst>
          </p:nvPr>
        </p:nvSpPr>
        <p:spPr>
          <a:xfrm>
            <a:off x="2718205" y="5177472"/>
            <a:ext cx="3937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6" smtClean="0">
                <a:solidFill>
                  <a:schemeClr val="lt1"/>
                </a:solidFill>
                <a:latin typeface="Calibri"/>
              </a:rPr>
              <a:t>11 am</a:t>
            </a:r>
            <a:endParaRPr lang="en-US" sz="1200" spc="-16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380" name="OTLSHAPE_TB_00000000000000000000000000000000_Separator3"/>
          <p:cNvCxnSpPr/>
          <p:nvPr>
            <p:custDataLst>
              <p:tags r:id="rId17"/>
            </p:custDataLst>
          </p:nvPr>
        </p:nvCxnSpPr>
        <p:spPr>
          <a:xfrm>
            <a:off x="3715210" y="5143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1" name="OTLSHAPE_TB_00000000000000000000000000000000_MinorTickMarkAbove3"/>
          <p:cNvCxnSpPr/>
          <p:nvPr>
            <p:custDataLst>
              <p:tags r:id="rId18"/>
            </p:custDataLst>
          </p:nvPr>
        </p:nvCxnSpPr>
        <p:spPr>
          <a:xfrm>
            <a:off x="3184958" y="51435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2" name="OTLSHAPE_TB_00000000000000000000000000000000_MinorTickMarkBelow3"/>
          <p:cNvCxnSpPr/>
          <p:nvPr>
            <p:custDataLst>
              <p:tags r:id="rId19"/>
            </p:custDataLst>
          </p:nvPr>
        </p:nvCxnSpPr>
        <p:spPr>
          <a:xfrm>
            <a:off x="3184958" y="53657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3" name="OTLSHAPE_TB_00000000000000000000000000000000_TimescaleInterval4"/>
          <p:cNvSpPr txBox="1"/>
          <p:nvPr>
            <p:custDataLst>
              <p:tags r:id="rId20"/>
            </p:custDataLst>
          </p:nvPr>
        </p:nvSpPr>
        <p:spPr>
          <a:xfrm>
            <a:off x="3778857" y="51774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/>
              </a:rPr>
              <a:t>1 pm</a:t>
            </a:r>
            <a:endParaRPr lang="en-US" sz="1200" spc="-18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384" name="OTLSHAPE_TB_00000000000000000000000000000000_Separator4"/>
          <p:cNvCxnSpPr/>
          <p:nvPr>
            <p:custDataLst>
              <p:tags r:id="rId21"/>
            </p:custDataLst>
          </p:nvPr>
        </p:nvCxnSpPr>
        <p:spPr>
          <a:xfrm>
            <a:off x="4775863" y="5143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5" name="OTLSHAPE_TB_00000000000000000000000000000000_MinorTickMarkAbove4"/>
          <p:cNvCxnSpPr/>
          <p:nvPr>
            <p:custDataLst>
              <p:tags r:id="rId22"/>
            </p:custDataLst>
          </p:nvPr>
        </p:nvCxnSpPr>
        <p:spPr>
          <a:xfrm>
            <a:off x="4245610" y="51435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6" name="OTLSHAPE_TB_00000000000000000000000000000000_MinorTickMarkBelow4"/>
          <p:cNvCxnSpPr/>
          <p:nvPr>
            <p:custDataLst>
              <p:tags r:id="rId23"/>
            </p:custDataLst>
          </p:nvPr>
        </p:nvCxnSpPr>
        <p:spPr>
          <a:xfrm>
            <a:off x="4245610" y="53657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7" name="OTLSHAPE_TB_00000000000000000000000000000000_TimescaleInterval5"/>
          <p:cNvSpPr txBox="1"/>
          <p:nvPr>
            <p:custDataLst>
              <p:tags r:id="rId24"/>
            </p:custDataLst>
          </p:nvPr>
        </p:nvSpPr>
        <p:spPr>
          <a:xfrm>
            <a:off x="4839510" y="51774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/>
              </a:rPr>
              <a:t>3 pm</a:t>
            </a:r>
            <a:endParaRPr lang="en-US" sz="1200" spc="-18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388" name="OTLSHAPE_TB_00000000000000000000000000000000_Separator5"/>
          <p:cNvCxnSpPr/>
          <p:nvPr>
            <p:custDataLst>
              <p:tags r:id="rId25"/>
            </p:custDataLst>
          </p:nvPr>
        </p:nvCxnSpPr>
        <p:spPr>
          <a:xfrm>
            <a:off x="5836515" y="5143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9" name="OTLSHAPE_TB_00000000000000000000000000000000_MinorTickMarkAbove5"/>
          <p:cNvCxnSpPr/>
          <p:nvPr>
            <p:custDataLst>
              <p:tags r:id="rId26"/>
            </p:custDataLst>
          </p:nvPr>
        </p:nvCxnSpPr>
        <p:spPr>
          <a:xfrm>
            <a:off x="5306262" y="51435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0" name="OTLSHAPE_TB_00000000000000000000000000000000_MinorTickMarkBelow5"/>
          <p:cNvCxnSpPr/>
          <p:nvPr>
            <p:custDataLst>
              <p:tags r:id="rId27"/>
            </p:custDataLst>
          </p:nvPr>
        </p:nvCxnSpPr>
        <p:spPr>
          <a:xfrm>
            <a:off x="5306262" y="53657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1" name="OTLSHAPE_TB_00000000000000000000000000000000_TimescaleInterval6"/>
          <p:cNvSpPr txBox="1"/>
          <p:nvPr>
            <p:custDataLst>
              <p:tags r:id="rId28"/>
            </p:custDataLst>
          </p:nvPr>
        </p:nvSpPr>
        <p:spPr>
          <a:xfrm>
            <a:off x="5900162" y="51774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1"/>
                </a:solidFill>
                <a:latin typeface="Calibri"/>
              </a:rPr>
              <a:t>5 pm</a:t>
            </a:r>
            <a:endParaRPr lang="en-US" sz="1200" spc="-18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392" name="OTLSHAPE_TB_00000000000000000000000000000000_Separator6"/>
          <p:cNvCxnSpPr/>
          <p:nvPr>
            <p:custDataLst>
              <p:tags r:id="rId29"/>
            </p:custDataLst>
          </p:nvPr>
        </p:nvCxnSpPr>
        <p:spPr>
          <a:xfrm>
            <a:off x="6897168" y="51435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3" name="OTLSHAPE_TB_00000000000000000000000000000000_MinorTickMarkAbove6"/>
          <p:cNvCxnSpPr/>
          <p:nvPr>
            <p:custDataLst>
              <p:tags r:id="rId30"/>
            </p:custDataLst>
          </p:nvPr>
        </p:nvCxnSpPr>
        <p:spPr>
          <a:xfrm>
            <a:off x="6366915" y="51435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4" name="OTLSHAPE_TB_00000000000000000000000000000000_MinorTickMarkBelow6"/>
          <p:cNvCxnSpPr/>
          <p:nvPr>
            <p:custDataLst>
              <p:tags r:id="rId31"/>
            </p:custDataLst>
          </p:nvPr>
        </p:nvCxnSpPr>
        <p:spPr>
          <a:xfrm>
            <a:off x="6366915" y="53657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5" name="OTLSHAPE_TB_00000000000000000000000000000000_TimescaleInterval7"/>
          <p:cNvSpPr txBox="1"/>
          <p:nvPr>
            <p:custDataLst>
              <p:tags r:id="rId32"/>
            </p:custDataLst>
          </p:nvPr>
        </p:nvSpPr>
        <p:spPr>
          <a:xfrm>
            <a:off x="6960815" y="5177472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 smtClean="0">
                <a:solidFill>
                  <a:schemeClr val="lt1"/>
                </a:solidFill>
                <a:latin typeface="Calibri"/>
              </a:rPr>
              <a:t>7 pm</a:t>
            </a:r>
            <a:endParaRPr lang="en-US" sz="1200" spc="-18" dirty="0">
              <a:solidFill>
                <a:schemeClr val="lt1"/>
              </a:solidFill>
              <a:latin typeface="Calibri"/>
            </a:endParaRPr>
          </a:p>
        </p:txBody>
      </p:sp>
      <p:cxnSp>
        <p:nvCxnSpPr>
          <p:cNvPr id="1396" name="OTLSHAPE_TB_00000000000000000000000000000000_MinorTickMarkAbove7"/>
          <p:cNvCxnSpPr/>
          <p:nvPr>
            <p:custDataLst>
              <p:tags r:id="rId33"/>
            </p:custDataLst>
          </p:nvPr>
        </p:nvCxnSpPr>
        <p:spPr>
          <a:xfrm>
            <a:off x="7427568" y="514350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7" name="OTLSHAPE_TB_00000000000000000000000000000000_MinorTickMarkBelow7"/>
          <p:cNvCxnSpPr/>
          <p:nvPr>
            <p:custDataLst>
              <p:tags r:id="rId34"/>
            </p:custDataLst>
          </p:nvPr>
        </p:nvCxnSpPr>
        <p:spPr>
          <a:xfrm>
            <a:off x="7427568" y="5365750"/>
            <a:ext cx="0" cy="3175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9" name="OTLSHAPE_T_e7c7ecb6c4df4ff5a8420c76a93022a0_Shape"/>
          <p:cNvSpPr/>
          <p:nvPr>
            <p:custDataLst>
              <p:tags r:id="rId35"/>
            </p:custDataLst>
          </p:nvPr>
        </p:nvSpPr>
        <p:spPr>
          <a:xfrm>
            <a:off x="798563" y="2685373"/>
            <a:ext cx="533400" cy="127000"/>
          </a:xfrm>
          <a:prstGeom prst="round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0" name="OTLSHAPE_T_e7c7ecb6c4df4ff5a8420c76a93022a0_ShapePercentage" hidden="1"/>
          <p:cNvSpPr/>
          <p:nvPr>
            <p:custDataLst>
              <p:tags r:id="rId36"/>
            </p:custDataLst>
          </p:nvPr>
        </p:nvSpPr>
        <p:spPr>
          <a:xfrm>
            <a:off x="1124953" y="2685373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1" name="OTLSHAPE_T_e7c7ecb6c4df4ff5a8420c76a93022a0_Duration" hidden="1"/>
          <p:cNvSpPr txBox="1"/>
          <p:nvPr>
            <p:custDataLst>
              <p:tags r:id="rId37"/>
            </p:custDataLst>
          </p:nvPr>
        </p:nvSpPr>
        <p:spPr>
          <a:xfrm>
            <a:off x="0" y="266361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ED7D31"/>
                </a:solidFill>
                <a:latin typeface="Calibri"/>
              </a:rPr>
              <a:t>0 days</a:t>
            </a:r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02" name="OTLSHAPE_T_e7c7ecb6c4df4ff5a8420c76a93022a0_TextPercentage" hidden="1"/>
          <p:cNvSpPr txBox="1"/>
          <p:nvPr>
            <p:custDataLst>
              <p:tags r:id="rId38"/>
            </p:custDataLst>
          </p:nvPr>
        </p:nvSpPr>
        <p:spPr>
          <a:xfrm>
            <a:off x="0" y="2818638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03" name="OTLSHAPE_T_e7c7ecb6c4df4ff5a8420c76a93022a0_JoinedDate" hidden="1"/>
          <p:cNvSpPr txBox="1"/>
          <p:nvPr>
            <p:custDataLst>
              <p:tags r:id="rId39"/>
            </p:custDataLst>
          </p:nvPr>
        </p:nvSpPr>
        <p:spPr>
          <a:xfrm>
            <a:off x="0" y="2818638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mtClean="0">
                <a:solidFill>
                  <a:srgbClr val="44546A"/>
                </a:solidFill>
                <a:latin typeface="Calibri"/>
              </a:rPr>
              <a:t>Jan 4</a:t>
            </a:r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04" name="OTLSHAPE_T_e7c7ecb6c4df4ff5a8420c76a93022a0_StartDate" hidden="1"/>
          <p:cNvSpPr txBox="1"/>
          <p:nvPr>
            <p:custDataLst>
              <p:tags r:id="rId40"/>
            </p:custDataLst>
          </p:nvPr>
        </p:nvSpPr>
        <p:spPr>
          <a:xfrm>
            <a:off x="0" y="29736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05" name="OTLSHAPE_T_e7c7ecb6c4df4ff5a8420c76a93022a0_EndDate" hidden="1"/>
          <p:cNvSpPr txBox="1"/>
          <p:nvPr>
            <p:custDataLst>
              <p:tags r:id="rId41"/>
            </p:custDataLst>
          </p:nvPr>
        </p:nvSpPr>
        <p:spPr>
          <a:xfrm>
            <a:off x="0" y="297366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06" name="OTLSHAPE_T_e7c7ecb6c4df4ff5a8420c76a93022a0_Title"/>
          <p:cNvSpPr txBox="1"/>
          <p:nvPr>
            <p:custDataLst>
              <p:tags r:id="rId42"/>
            </p:custDataLst>
          </p:nvPr>
        </p:nvSpPr>
        <p:spPr>
          <a:xfrm>
            <a:off x="1379689" y="2663613"/>
            <a:ext cx="1546952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 smtClean="0">
                <a:solidFill>
                  <a:srgbClr val="376092"/>
                </a:solidFill>
                <a:latin typeface="Calibri"/>
              </a:rPr>
              <a:t>King Coffee: 7:30-8:30</a:t>
            </a:r>
            <a:endParaRPr lang="en-US" sz="1100" b="1" spc="-6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1407" name="OTLSHAPE_T_2f91ac8f2d40442594080214b4113ab3_Shape"/>
          <p:cNvSpPr/>
          <p:nvPr>
            <p:custDataLst>
              <p:tags r:id="rId43"/>
            </p:custDataLst>
          </p:nvPr>
        </p:nvSpPr>
        <p:spPr>
          <a:xfrm>
            <a:off x="798563" y="2919391"/>
            <a:ext cx="533400" cy="127000"/>
          </a:xfrm>
          <a:prstGeom prst="roundRect">
            <a:avLst/>
          </a:prstGeom>
          <a:solidFill>
            <a:schemeClr val="dk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8" name="OTLSHAPE_T_2f91ac8f2d40442594080214b4113ab3_ShapePercentage" hidden="1"/>
          <p:cNvSpPr/>
          <p:nvPr>
            <p:custDataLst>
              <p:tags r:id="rId44"/>
            </p:custDataLst>
          </p:nvPr>
        </p:nvSpPr>
        <p:spPr>
          <a:xfrm>
            <a:off x="1124953" y="2919391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9" name="OTLSHAPE_T_2f91ac8f2d40442594080214b4113ab3_Duration" hidden="1"/>
          <p:cNvSpPr txBox="1"/>
          <p:nvPr>
            <p:custDataLst>
              <p:tags r:id="rId45"/>
            </p:custDataLst>
          </p:nvPr>
        </p:nvSpPr>
        <p:spPr>
          <a:xfrm>
            <a:off x="0" y="2897632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ED7D31"/>
                </a:solidFill>
                <a:latin typeface="Calibri"/>
              </a:rPr>
              <a:t>0 days</a:t>
            </a:r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10" name="OTLSHAPE_T_2f91ac8f2d40442594080214b4113ab3_TextPercentage" hidden="1"/>
          <p:cNvSpPr txBox="1"/>
          <p:nvPr>
            <p:custDataLst>
              <p:tags r:id="rId46"/>
            </p:custDataLst>
          </p:nvPr>
        </p:nvSpPr>
        <p:spPr>
          <a:xfrm>
            <a:off x="0" y="305265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11" name="OTLSHAPE_T_2f91ac8f2d40442594080214b4113ab3_JoinedDate" hidden="1"/>
          <p:cNvSpPr txBox="1"/>
          <p:nvPr>
            <p:custDataLst>
              <p:tags r:id="rId47"/>
            </p:custDataLst>
          </p:nvPr>
        </p:nvSpPr>
        <p:spPr>
          <a:xfrm>
            <a:off x="0" y="305265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mtClean="0">
                <a:solidFill>
                  <a:srgbClr val="44546A"/>
                </a:solidFill>
                <a:latin typeface="Calibri"/>
              </a:rPr>
              <a:t>Jan 4</a:t>
            </a:r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12" name="OTLSHAPE_T_2f91ac8f2d40442594080214b4113ab3_StartDate" hidden="1"/>
          <p:cNvSpPr txBox="1"/>
          <p:nvPr>
            <p:custDataLst>
              <p:tags r:id="rId48"/>
            </p:custDataLst>
          </p:nvPr>
        </p:nvSpPr>
        <p:spPr>
          <a:xfrm>
            <a:off x="0" y="32076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13" name="OTLSHAPE_T_2f91ac8f2d40442594080214b4113ab3_EndDate" hidden="1"/>
          <p:cNvSpPr txBox="1"/>
          <p:nvPr>
            <p:custDataLst>
              <p:tags r:id="rId49"/>
            </p:custDataLst>
          </p:nvPr>
        </p:nvSpPr>
        <p:spPr>
          <a:xfrm>
            <a:off x="0" y="320768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14" name="OTLSHAPE_T_2f91ac8f2d40442594080214b4113ab3_Title"/>
          <p:cNvSpPr txBox="1"/>
          <p:nvPr>
            <p:custDataLst>
              <p:tags r:id="rId50"/>
            </p:custDataLst>
          </p:nvPr>
        </p:nvSpPr>
        <p:spPr>
          <a:xfrm>
            <a:off x="1379689" y="2897632"/>
            <a:ext cx="1352332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 smtClean="0">
                <a:solidFill>
                  <a:schemeClr val="dk1"/>
                </a:solidFill>
                <a:latin typeface="Calibri"/>
              </a:rPr>
              <a:t>King Coffee: 7:30-8:30</a:t>
            </a:r>
            <a:endParaRPr lang="en-US" sz="1100" b="1" spc="-6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15" name="OTLSHAPE_T_97117bcca9da4e54960f3248404c6775_Shape"/>
          <p:cNvSpPr/>
          <p:nvPr>
            <p:custDataLst>
              <p:tags r:id="rId51"/>
            </p:custDataLst>
          </p:nvPr>
        </p:nvSpPr>
        <p:spPr>
          <a:xfrm>
            <a:off x="1594052" y="3153410"/>
            <a:ext cx="1092200" cy="127000"/>
          </a:xfrm>
          <a:prstGeom prst="round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6" name="OTLSHAPE_T_97117bcca9da4e54960f3248404c6775_ShapePercentage" hidden="1"/>
          <p:cNvSpPr/>
          <p:nvPr>
            <p:custDataLst>
              <p:tags r:id="rId52"/>
            </p:custDataLst>
          </p:nvPr>
        </p:nvSpPr>
        <p:spPr>
          <a:xfrm>
            <a:off x="1920442" y="315341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7" name="OTLSHAPE_T_97117bcca9da4e54960f3248404c6775_Duration" hidden="1"/>
          <p:cNvSpPr txBox="1"/>
          <p:nvPr>
            <p:custDataLst>
              <p:tags r:id="rId53"/>
            </p:custDataLst>
          </p:nvPr>
        </p:nvSpPr>
        <p:spPr>
          <a:xfrm>
            <a:off x="0" y="3131651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ED7D31"/>
                </a:solidFill>
                <a:latin typeface="Calibri"/>
              </a:rPr>
              <a:t>0 days</a:t>
            </a:r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18" name="OTLSHAPE_T_97117bcca9da4e54960f3248404c6775_TextPercentage" hidden="1"/>
          <p:cNvSpPr txBox="1"/>
          <p:nvPr>
            <p:custDataLst>
              <p:tags r:id="rId54"/>
            </p:custDataLst>
          </p:nvPr>
        </p:nvSpPr>
        <p:spPr>
          <a:xfrm>
            <a:off x="0" y="3286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19" name="OTLSHAPE_T_97117bcca9da4e54960f3248404c6775_JoinedDate" hidden="1"/>
          <p:cNvSpPr txBox="1"/>
          <p:nvPr>
            <p:custDataLst>
              <p:tags r:id="rId55"/>
            </p:custDataLst>
          </p:nvPr>
        </p:nvSpPr>
        <p:spPr>
          <a:xfrm>
            <a:off x="0" y="3286675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mtClean="0">
                <a:solidFill>
                  <a:srgbClr val="44546A"/>
                </a:solidFill>
                <a:latin typeface="Calibri"/>
              </a:rPr>
              <a:t>Jan 4</a:t>
            </a:r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20" name="OTLSHAPE_T_97117bcca9da4e54960f3248404c6775_StartDate" hidden="1"/>
          <p:cNvSpPr txBox="1"/>
          <p:nvPr>
            <p:custDataLst>
              <p:tags r:id="rId56"/>
            </p:custDataLst>
          </p:nvPr>
        </p:nvSpPr>
        <p:spPr>
          <a:xfrm>
            <a:off x="0" y="34417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21" name="OTLSHAPE_T_97117bcca9da4e54960f3248404c6775_EndDate" hidden="1"/>
          <p:cNvSpPr txBox="1"/>
          <p:nvPr>
            <p:custDataLst>
              <p:tags r:id="rId57"/>
            </p:custDataLst>
          </p:nvPr>
        </p:nvSpPr>
        <p:spPr>
          <a:xfrm>
            <a:off x="0" y="34417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22" name="OTLSHAPE_T_97117bcca9da4e54960f3248404c6775_Title"/>
          <p:cNvSpPr txBox="1"/>
          <p:nvPr>
            <p:custDataLst>
              <p:tags r:id="rId58"/>
            </p:custDataLst>
          </p:nvPr>
        </p:nvSpPr>
        <p:spPr>
          <a:xfrm>
            <a:off x="2732020" y="3131651"/>
            <a:ext cx="1727519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 smtClean="0">
                <a:solidFill>
                  <a:srgbClr val="376092"/>
                </a:solidFill>
                <a:latin typeface="Calibri"/>
              </a:rPr>
              <a:t>Sears-Kay Ruin: 9:00-11:03</a:t>
            </a:r>
            <a:endParaRPr lang="en-US" sz="1100" b="1" spc="-6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1423" name="OTLSHAPE_T_b8e76016b0674ac98fc2a674ff09958b_Shape"/>
          <p:cNvSpPr/>
          <p:nvPr>
            <p:custDataLst>
              <p:tags r:id="rId59"/>
            </p:custDataLst>
          </p:nvPr>
        </p:nvSpPr>
        <p:spPr>
          <a:xfrm>
            <a:off x="1594052" y="3387429"/>
            <a:ext cx="1092200" cy="127000"/>
          </a:xfrm>
          <a:prstGeom prst="roundRect">
            <a:avLst/>
          </a:prstGeom>
          <a:solidFill>
            <a:schemeClr val="dk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4" name="OTLSHAPE_T_b8e76016b0674ac98fc2a674ff09958b_ShapePercentage" hidden="1"/>
          <p:cNvSpPr/>
          <p:nvPr>
            <p:custDataLst>
              <p:tags r:id="rId60"/>
            </p:custDataLst>
          </p:nvPr>
        </p:nvSpPr>
        <p:spPr>
          <a:xfrm>
            <a:off x="1920442" y="3387429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5" name="OTLSHAPE_T_b8e76016b0674ac98fc2a674ff09958b_Duration" hidden="1"/>
          <p:cNvSpPr txBox="1"/>
          <p:nvPr>
            <p:custDataLst>
              <p:tags r:id="rId61"/>
            </p:custDataLst>
          </p:nvPr>
        </p:nvSpPr>
        <p:spPr>
          <a:xfrm>
            <a:off x="0" y="3365669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ED7D31"/>
                </a:solidFill>
                <a:latin typeface="Calibri"/>
              </a:rPr>
              <a:t>0 days</a:t>
            </a:r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26" name="OTLSHAPE_T_b8e76016b0674ac98fc2a674ff09958b_TextPercentage" hidden="1"/>
          <p:cNvSpPr txBox="1"/>
          <p:nvPr>
            <p:custDataLst>
              <p:tags r:id="rId62"/>
            </p:custDataLst>
          </p:nvPr>
        </p:nvSpPr>
        <p:spPr>
          <a:xfrm>
            <a:off x="0" y="3520694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27" name="OTLSHAPE_T_b8e76016b0674ac98fc2a674ff09958b_JoinedDate" hidden="1"/>
          <p:cNvSpPr txBox="1"/>
          <p:nvPr>
            <p:custDataLst>
              <p:tags r:id="rId63"/>
            </p:custDataLst>
          </p:nvPr>
        </p:nvSpPr>
        <p:spPr>
          <a:xfrm>
            <a:off x="0" y="3520694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mtClean="0">
                <a:solidFill>
                  <a:srgbClr val="44546A"/>
                </a:solidFill>
                <a:latin typeface="Calibri"/>
              </a:rPr>
              <a:t>Jan 4</a:t>
            </a:r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28" name="OTLSHAPE_T_b8e76016b0674ac98fc2a674ff09958b_StartDate" hidden="1"/>
          <p:cNvSpPr txBox="1"/>
          <p:nvPr>
            <p:custDataLst>
              <p:tags r:id="rId64"/>
            </p:custDataLst>
          </p:nvPr>
        </p:nvSpPr>
        <p:spPr>
          <a:xfrm>
            <a:off x="0" y="367571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29" name="OTLSHAPE_T_b8e76016b0674ac98fc2a674ff09958b_EndDate" hidden="1"/>
          <p:cNvSpPr txBox="1"/>
          <p:nvPr>
            <p:custDataLst>
              <p:tags r:id="rId65"/>
            </p:custDataLst>
          </p:nvPr>
        </p:nvSpPr>
        <p:spPr>
          <a:xfrm>
            <a:off x="0" y="367571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30" name="OTLSHAPE_T_b8e76016b0674ac98fc2a674ff09958b_Title"/>
          <p:cNvSpPr txBox="1"/>
          <p:nvPr>
            <p:custDataLst>
              <p:tags r:id="rId66"/>
            </p:custDataLst>
          </p:nvPr>
        </p:nvSpPr>
        <p:spPr>
          <a:xfrm>
            <a:off x="2732021" y="3365669"/>
            <a:ext cx="1727518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 smtClean="0">
                <a:solidFill>
                  <a:schemeClr val="dk1"/>
                </a:solidFill>
                <a:latin typeface="Calibri"/>
              </a:rPr>
              <a:t>Sears-Kay Ruin: 9:00-11:03</a:t>
            </a:r>
            <a:endParaRPr lang="en-US" sz="1100" b="1" spc="-6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31" name="OTLSHAPE_T_9fe489f8e7b949f6a8758f09b0209627_Shape"/>
          <p:cNvSpPr/>
          <p:nvPr>
            <p:custDataLst>
              <p:tags r:id="rId67"/>
            </p:custDataLst>
          </p:nvPr>
        </p:nvSpPr>
        <p:spPr>
          <a:xfrm>
            <a:off x="2168573" y="3621447"/>
            <a:ext cx="1727200" cy="127000"/>
          </a:xfrm>
          <a:prstGeom prst="round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2" name="OTLSHAPE_T_9fe489f8e7b949f6a8758f09b0209627_ShapePercentage" hidden="1"/>
          <p:cNvSpPr/>
          <p:nvPr>
            <p:custDataLst>
              <p:tags r:id="rId68"/>
            </p:custDataLst>
          </p:nvPr>
        </p:nvSpPr>
        <p:spPr>
          <a:xfrm>
            <a:off x="2494963" y="3621447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" name="OTLSHAPE_T_9fe489f8e7b949f6a8758f09b0209627_Duration" hidden="1"/>
          <p:cNvSpPr txBox="1"/>
          <p:nvPr>
            <p:custDataLst>
              <p:tags r:id="rId69"/>
            </p:custDataLst>
          </p:nvPr>
        </p:nvSpPr>
        <p:spPr>
          <a:xfrm>
            <a:off x="0" y="3599688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ED7D31"/>
                </a:solidFill>
                <a:latin typeface="Calibri"/>
              </a:rPr>
              <a:t>0 days</a:t>
            </a:r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34" name="OTLSHAPE_T_9fe489f8e7b949f6a8758f09b0209627_TextPercentage" hidden="1"/>
          <p:cNvSpPr txBox="1"/>
          <p:nvPr>
            <p:custDataLst>
              <p:tags r:id="rId70"/>
            </p:custDataLst>
          </p:nvPr>
        </p:nvSpPr>
        <p:spPr>
          <a:xfrm>
            <a:off x="0" y="375471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35" name="OTLSHAPE_T_9fe489f8e7b949f6a8758f09b0209627_JoinedDate" hidden="1"/>
          <p:cNvSpPr txBox="1"/>
          <p:nvPr>
            <p:custDataLst>
              <p:tags r:id="rId71"/>
            </p:custDataLst>
          </p:nvPr>
        </p:nvSpPr>
        <p:spPr>
          <a:xfrm>
            <a:off x="0" y="3754713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mtClean="0">
                <a:solidFill>
                  <a:srgbClr val="44546A"/>
                </a:solidFill>
                <a:latin typeface="Calibri"/>
              </a:rPr>
              <a:t>Jan 4</a:t>
            </a:r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36" name="OTLSHAPE_T_9fe489f8e7b949f6a8758f09b0209627_StartDate" hidden="1"/>
          <p:cNvSpPr txBox="1"/>
          <p:nvPr>
            <p:custDataLst>
              <p:tags r:id="rId72"/>
            </p:custDataLst>
          </p:nvPr>
        </p:nvSpPr>
        <p:spPr>
          <a:xfrm>
            <a:off x="0" y="390973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37" name="OTLSHAPE_T_9fe489f8e7b949f6a8758f09b0209627_EndDate" hidden="1"/>
          <p:cNvSpPr txBox="1"/>
          <p:nvPr>
            <p:custDataLst>
              <p:tags r:id="rId73"/>
            </p:custDataLst>
          </p:nvPr>
        </p:nvSpPr>
        <p:spPr>
          <a:xfrm>
            <a:off x="0" y="390973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38" name="OTLSHAPE_T_9fe489f8e7b949f6a8758f09b0209627_Title"/>
          <p:cNvSpPr txBox="1"/>
          <p:nvPr>
            <p:custDataLst>
              <p:tags r:id="rId74"/>
            </p:custDataLst>
          </p:nvPr>
        </p:nvSpPr>
        <p:spPr>
          <a:xfrm>
            <a:off x="3942932" y="3599688"/>
            <a:ext cx="1957229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 smtClean="0">
                <a:solidFill>
                  <a:srgbClr val="376092"/>
                </a:solidFill>
                <a:latin typeface="Calibri"/>
              </a:rPr>
              <a:t>Jack in the Box: 10:05-13:22</a:t>
            </a:r>
            <a:endParaRPr lang="en-US" sz="1100" b="1" spc="-6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1439" name="OTLSHAPE_T_cb7bfbe02f7b43ed955b0f426c6d9d7b_Shape"/>
          <p:cNvSpPr/>
          <p:nvPr>
            <p:custDataLst>
              <p:tags r:id="rId75"/>
            </p:custDataLst>
          </p:nvPr>
        </p:nvSpPr>
        <p:spPr>
          <a:xfrm>
            <a:off x="2035991" y="3855466"/>
            <a:ext cx="1511300" cy="127000"/>
          </a:xfrm>
          <a:prstGeom prst="roundRect">
            <a:avLst/>
          </a:prstGeom>
          <a:solidFill>
            <a:schemeClr val="dk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0" name="OTLSHAPE_T_cb7bfbe02f7b43ed955b0f426c6d9d7b_ShapePercentage" hidden="1"/>
          <p:cNvSpPr/>
          <p:nvPr>
            <p:custDataLst>
              <p:tags r:id="rId76"/>
            </p:custDataLst>
          </p:nvPr>
        </p:nvSpPr>
        <p:spPr>
          <a:xfrm>
            <a:off x="2362381" y="3855466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1" name="OTLSHAPE_T_cb7bfbe02f7b43ed955b0f426c6d9d7b_Duration" hidden="1"/>
          <p:cNvSpPr txBox="1"/>
          <p:nvPr>
            <p:custDataLst>
              <p:tags r:id="rId77"/>
            </p:custDataLst>
          </p:nvPr>
        </p:nvSpPr>
        <p:spPr>
          <a:xfrm>
            <a:off x="0" y="3833707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ED7D31"/>
                </a:solidFill>
                <a:latin typeface="Calibri"/>
              </a:rPr>
              <a:t>0 days</a:t>
            </a:r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42" name="OTLSHAPE_T_cb7bfbe02f7b43ed955b0f426c6d9d7b_TextPercentage" hidden="1"/>
          <p:cNvSpPr txBox="1"/>
          <p:nvPr>
            <p:custDataLst>
              <p:tags r:id="rId78"/>
            </p:custDataLst>
          </p:nvPr>
        </p:nvSpPr>
        <p:spPr>
          <a:xfrm>
            <a:off x="0" y="3988731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43" name="OTLSHAPE_T_cb7bfbe02f7b43ed955b0f426c6d9d7b_JoinedDate" hidden="1"/>
          <p:cNvSpPr txBox="1"/>
          <p:nvPr>
            <p:custDataLst>
              <p:tags r:id="rId79"/>
            </p:custDataLst>
          </p:nvPr>
        </p:nvSpPr>
        <p:spPr>
          <a:xfrm>
            <a:off x="0" y="3988731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mtClean="0">
                <a:solidFill>
                  <a:srgbClr val="44546A"/>
                </a:solidFill>
                <a:latin typeface="Calibri"/>
              </a:rPr>
              <a:t>Jan 4</a:t>
            </a:r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44" name="OTLSHAPE_T_cb7bfbe02f7b43ed955b0f426c6d9d7b_StartDate" hidden="1"/>
          <p:cNvSpPr txBox="1"/>
          <p:nvPr>
            <p:custDataLst>
              <p:tags r:id="rId80"/>
            </p:custDataLst>
          </p:nvPr>
        </p:nvSpPr>
        <p:spPr>
          <a:xfrm>
            <a:off x="0" y="41437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45" name="OTLSHAPE_T_cb7bfbe02f7b43ed955b0f426c6d9d7b_EndDate" hidden="1"/>
          <p:cNvSpPr txBox="1"/>
          <p:nvPr>
            <p:custDataLst>
              <p:tags r:id="rId81"/>
            </p:custDataLst>
          </p:nvPr>
        </p:nvSpPr>
        <p:spPr>
          <a:xfrm>
            <a:off x="0" y="4143756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46" name="OTLSHAPE_T_cb7bfbe02f7b43ed955b0f426c6d9d7b_Title"/>
          <p:cNvSpPr txBox="1"/>
          <p:nvPr>
            <p:custDataLst>
              <p:tags r:id="rId82"/>
            </p:custDataLst>
          </p:nvPr>
        </p:nvSpPr>
        <p:spPr>
          <a:xfrm>
            <a:off x="3589382" y="3833707"/>
            <a:ext cx="171388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>
                <a:solidFill>
                  <a:schemeClr val="dk1"/>
                </a:solidFill>
              </a:rPr>
              <a:t>Bartlett Lake: </a:t>
            </a:r>
            <a:r>
              <a:rPr lang="en-US" sz="1100" b="1" spc="-6" dirty="0" smtClean="0">
                <a:solidFill>
                  <a:schemeClr val="dk1"/>
                </a:solidFill>
                <a:latin typeface="Calibri"/>
              </a:rPr>
              <a:t>9:48-12:42</a:t>
            </a:r>
            <a:endParaRPr lang="en-US" sz="1100" b="1" spc="-6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47" name="OTLSHAPE_T_3997496d152d491198f72fa7d1d1bdd3_Shape"/>
          <p:cNvSpPr/>
          <p:nvPr>
            <p:custDataLst>
              <p:tags r:id="rId83"/>
            </p:custDataLst>
          </p:nvPr>
        </p:nvSpPr>
        <p:spPr>
          <a:xfrm>
            <a:off x="2610511" y="4089484"/>
            <a:ext cx="2260600" cy="127000"/>
          </a:xfrm>
          <a:prstGeom prst="round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8" name="OTLSHAPE_T_3997496d152d491198f72fa7d1d1bdd3_ShapePercentage" hidden="1"/>
          <p:cNvSpPr/>
          <p:nvPr>
            <p:custDataLst>
              <p:tags r:id="rId84"/>
            </p:custDataLst>
          </p:nvPr>
        </p:nvSpPr>
        <p:spPr>
          <a:xfrm>
            <a:off x="2936901" y="4089484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9" name="OTLSHAPE_T_3997496d152d491198f72fa7d1d1bdd3_Duration" hidden="1"/>
          <p:cNvSpPr txBox="1"/>
          <p:nvPr>
            <p:custDataLst>
              <p:tags r:id="rId85"/>
            </p:custDataLst>
          </p:nvPr>
        </p:nvSpPr>
        <p:spPr>
          <a:xfrm>
            <a:off x="0" y="406772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ED7D31"/>
                </a:solidFill>
                <a:latin typeface="Calibri"/>
              </a:rPr>
              <a:t>0 days</a:t>
            </a:r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50" name="OTLSHAPE_T_3997496d152d491198f72fa7d1d1bdd3_TextPercentage" hidden="1"/>
          <p:cNvSpPr txBox="1"/>
          <p:nvPr>
            <p:custDataLst>
              <p:tags r:id="rId86"/>
            </p:custDataLst>
          </p:nvPr>
        </p:nvSpPr>
        <p:spPr>
          <a:xfrm>
            <a:off x="0" y="422275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51" name="OTLSHAPE_T_3997496d152d491198f72fa7d1d1bdd3_JoinedDate" hidden="1"/>
          <p:cNvSpPr txBox="1"/>
          <p:nvPr>
            <p:custDataLst>
              <p:tags r:id="rId87"/>
            </p:custDataLst>
          </p:nvPr>
        </p:nvSpPr>
        <p:spPr>
          <a:xfrm>
            <a:off x="0" y="4222750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mtClean="0">
                <a:solidFill>
                  <a:srgbClr val="44546A"/>
                </a:solidFill>
                <a:latin typeface="Calibri"/>
              </a:rPr>
              <a:t>Jan 4</a:t>
            </a:r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52" name="OTLSHAPE_T_3997496d152d491198f72fa7d1d1bdd3_StartDate" hidden="1"/>
          <p:cNvSpPr txBox="1"/>
          <p:nvPr>
            <p:custDataLst>
              <p:tags r:id="rId88"/>
            </p:custDataLst>
          </p:nvPr>
        </p:nvSpPr>
        <p:spPr>
          <a:xfrm>
            <a:off x="0" y="43777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53" name="OTLSHAPE_T_3997496d152d491198f72fa7d1d1bdd3_EndDate" hidden="1"/>
          <p:cNvSpPr txBox="1"/>
          <p:nvPr>
            <p:custDataLst>
              <p:tags r:id="rId89"/>
            </p:custDataLst>
          </p:nvPr>
        </p:nvSpPr>
        <p:spPr>
          <a:xfrm>
            <a:off x="0" y="43777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54" name="OTLSHAPE_T_3997496d152d491198f72fa7d1d1bdd3_Title"/>
          <p:cNvSpPr txBox="1"/>
          <p:nvPr>
            <p:custDataLst>
              <p:tags r:id="rId90"/>
            </p:custDataLst>
          </p:nvPr>
        </p:nvSpPr>
        <p:spPr>
          <a:xfrm>
            <a:off x="4915196" y="4067725"/>
            <a:ext cx="1540213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>
                <a:solidFill>
                  <a:srgbClr val="376092"/>
                </a:solidFill>
              </a:rPr>
              <a:t>King Coffee:</a:t>
            </a:r>
            <a:r>
              <a:rPr lang="en-US" sz="1100" b="1" spc="-6" dirty="0" smtClean="0">
                <a:solidFill>
                  <a:srgbClr val="376092"/>
                </a:solidFill>
                <a:latin typeface="Calibri"/>
              </a:rPr>
              <a:t> 10:53-15:10</a:t>
            </a:r>
            <a:endParaRPr lang="en-US" sz="1100" b="1" spc="-6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1455" name="OTLSHAPE_T_d6d973e7f76f4ad89427e3038ae1c4c5_Shape"/>
          <p:cNvSpPr/>
          <p:nvPr>
            <p:custDataLst>
              <p:tags r:id="rId91"/>
            </p:custDataLst>
          </p:nvPr>
        </p:nvSpPr>
        <p:spPr>
          <a:xfrm>
            <a:off x="3096643" y="4323503"/>
            <a:ext cx="2921000" cy="127000"/>
          </a:xfrm>
          <a:prstGeom prst="roundRect">
            <a:avLst/>
          </a:prstGeom>
          <a:solidFill>
            <a:schemeClr val="dk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6" name="OTLSHAPE_T_d6d973e7f76f4ad89427e3038ae1c4c5_ShapePercentage" hidden="1"/>
          <p:cNvSpPr/>
          <p:nvPr>
            <p:custDataLst>
              <p:tags r:id="rId92"/>
            </p:custDataLst>
          </p:nvPr>
        </p:nvSpPr>
        <p:spPr>
          <a:xfrm>
            <a:off x="3423033" y="4323503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7" name="OTLSHAPE_T_d6d973e7f76f4ad89427e3038ae1c4c5_Duration" hidden="1"/>
          <p:cNvSpPr txBox="1"/>
          <p:nvPr>
            <p:custDataLst>
              <p:tags r:id="rId93"/>
            </p:custDataLst>
          </p:nvPr>
        </p:nvSpPr>
        <p:spPr>
          <a:xfrm>
            <a:off x="0" y="4301744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ED7D31"/>
                </a:solidFill>
                <a:latin typeface="Calibri"/>
              </a:rPr>
              <a:t>0 days</a:t>
            </a:r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58" name="OTLSHAPE_T_d6d973e7f76f4ad89427e3038ae1c4c5_TextPercentage" hidden="1"/>
          <p:cNvSpPr txBox="1"/>
          <p:nvPr>
            <p:custDataLst>
              <p:tags r:id="rId94"/>
            </p:custDataLst>
          </p:nvPr>
        </p:nvSpPr>
        <p:spPr>
          <a:xfrm>
            <a:off x="0" y="445676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59" name="OTLSHAPE_T_d6d973e7f76f4ad89427e3038ae1c4c5_JoinedDate" hidden="1"/>
          <p:cNvSpPr txBox="1"/>
          <p:nvPr>
            <p:custDataLst>
              <p:tags r:id="rId95"/>
            </p:custDataLst>
          </p:nvPr>
        </p:nvSpPr>
        <p:spPr>
          <a:xfrm>
            <a:off x="0" y="4456769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mtClean="0">
                <a:solidFill>
                  <a:srgbClr val="44546A"/>
                </a:solidFill>
                <a:latin typeface="Calibri"/>
              </a:rPr>
              <a:t>Jan 4</a:t>
            </a:r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60" name="OTLSHAPE_T_d6d973e7f76f4ad89427e3038ae1c4c5_StartDate" hidden="1"/>
          <p:cNvSpPr txBox="1"/>
          <p:nvPr>
            <p:custDataLst>
              <p:tags r:id="rId96"/>
            </p:custDataLst>
          </p:nvPr>
        </p:nvSpPr>
        <p:spPr>
          <a:xfrm>
            <a:off x="0" y="461179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61" name="OTLSHAPE_T_d6d973e7f76f4ad89427e3038ae1c4c5_EndDate" hidden="1"/>
          <p:cNvSpPr txBox="1"/>
          <p:nvPr>
            <p:custDataLst>
              <p:tags r:id="rId97"/>
            </p:custDataLst>
          </p:nvPr>
        </p:nvSpPr>
        <p:spPr>
          <a:xfrm>
            <a:off x="0" y="4611793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62" name="OTLSHAPE_T_d6d973e7f76f4ad89427e3038ae1c4c5_Title"/>
          <p:cNvSpPr txBox="1"/>
          <p:nvPr>
            <p:custDataLst>
              <p:tags r:id="rId98"/>
            </p:custDataLst>
          </p:nvPr>
        </p:nvSpPr>
        <p:spPr>
          <a:xfrm>
            <a:off x="6064237" y="4301744"/>
            <a:ext cx="1739239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 smtClean="0">
                <a:solidFill>
                  <a:schemeClr val="dk1"/>
                </a:solidFill>
                <a:latin typeface="Calibri"/>
              </a:rPr>
              <a:t>Minute Mart: 11:49-17:18</a:t>
            </a:r>
            <a:endParaRPr lang="en-US" sz="1100" b="1" spc="-6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63" name="OTLSHAPE_T_24715fe4eb0c4515914d71916f83c7ae_Shape"/>
          <p:cNvSpPr/>
          <p:nvPr>
            <p:custDataLst>
              <p:tags r:id="rId99"/>
            </p:custDataLst>
          </p:nvPr>
        </p:nvSpPr>
        <p:spPr>
          <a:xfrm>
            <a:off x="3936327" y="4642781"/>
            <a:ext cx="4025900" cy="127000"/>
          </a:xfrm>
          <a:prstGeom prst="roundRect">
            <a:avLst/>
          </a:prstGeom>
          <a:solidFill>
            <a:schemeClr val="dk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4" name="OTLSHAPE_T_24715fe4eb0c4515914d71916f83c7ae_ShapePercentage" hidden="1"/>
          <p:cNvSpPr/>
          <p:nvPr>
            <p:custDataLst>
              <p:tags r:id="rId100"/>
            </p:custDataLst>
          </p:nvPr>
        </p:nvSpPr>
        <p:spPr>
          <a:xfrm>
            <a:off x="4262717" y="4642781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5" name="OTLSHAPE_T_24715fe4eb0c4515914d71916f83c7ae_Duration" hidden="1"/>
          <p:cNvSpPr txBox="1"/>
          <p:nvPr>
            <p:custDataLst>
              <p:tags r:id="rId101"/>
            </p:custDataLst>
          </p:nvPr>
        </p:nvSpPr>
        <p:spPr>
          <a:xfrm>
            <a:off x="0" y="4535763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ED7D31"/>
                </a:solidFill>
                <a:latin typeface="Calibri"/>
              </a:rPr>
              <a:t>0 days</a:t>
            </a:r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66" name="OTLSHAPE_T_24715fe4eb0c4515914d71916f83c7ae_TextPercentage" hidden="1"/>
          <p:cNvSpPr txBox="1"/>
          <p:nvPr>
            <p:custDataLst>
              <p:tags r:id="rId102"/>
            </p:custDataLst>
          </p:nvPr>
        </p:nvSpPr>
        <p:spPr>
          <a:xfrm>
            <a:off x="0" y="4690787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ED7D31"/>
              </a:solidFill>
              <a:latin typeface="Calibri"/>
            </a:endParaRPr>
          </a:p>
        </p:txBody>
      </p:sp>
      <p:sp>
        <p:nvSpPr>
          <p:cNvPr id="1467" name="OTLSHAPE_T_24715fe4eb0c4515914d71916f83c7ae_JoinedDate" hidden="1"/>
          <p:cNvSpPr txBox="1"/>
          <p:nvPr>
            <p:custDataLst>
              <p:tags r:id="rId103"/>
            </p:custDataLst>
          </p:nvPr>
        </p:nvSpPr>
        <p:spPr>
          <a:xfrm>
            <a:off x="0" y="4690787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smtClean="0">
                <a:solidFill>
                  <a:srgbClr val="44546A"/>
                </a:solidFill>
                <a:latin typeface="Calibri"/>
              </a:rPr>
              <a:t>Jan 4</a:t>
            </a:r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68" name="OTLSHAPE_T_24715fe4eb0c4515914d71916f83c7ae_StartDate" hidden="1"/>
          <p:cNvSpPr txBox="1"/>
          <p:nvPr>
            <p:custDataLst>
              <p:tags r:id="rId104"/>
            </p:custDataLst>
          </p:nvPr>
        </p:nvSpPr>
        <p:spPr>
          <a:xfrm>
            <a:off x="0" y="484581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69" name="OTLSHAPE_T_24715fe4eb0c4515914d71916f83c7ae_EndDate" hidden="1"/>
          <p:cNvSpPr txBox="1"/>
          <p:nvPr>
            <p:custDataLst>
              <p:tags r:id="rId105"/>
            </p:custDataLst>
          </p:nvPr>
        </p:nvSpPr>
        <p:spPr>
          <a:xfrm>
            <a:off x="0" y="4845812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44546A"/>
              </a:solidFill>
              <a:latin typeface="Calibri"/>
            </a:endParaRPr>
          </a:p>
        </p:txBody>
      </p:sp>
      <p:sp>
        <p:nvSpPr>
          <p:cNvPr id="1470" name="OTLSHAPE_T_24715fe4eb0c4515914d71916f83c7ae_Title"/>
          <p:cNvSpPr txBox="1"/>
          <p:nvPr>
            <p:custDataLst>
              <p:tags r:id="rId106"/>
            </p:custDataLst>
          </p:nvPr>
        </p:nvSpPr>
        <p:spPr>
          <a:xfrm>
            <a:off x="8008767" y="4535763"/>
            <a:ext cx="698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 dirty="0" smtClean="0">
                <a:solidFill>
                  <a:schemeClr val="dk1"/>
                </a:solidFill>
                <a:latin typeface="Calibri"/>
              </a:rPr>
              <a:t>King Coffee</a:t>
            </a:r>
          </a:p>
          <a:p>
            <a:r>
              <a:rPr lang="en-US" sz="1100" b="1" spc="-8" dirty="0" smtClean="0">
                <a:solidFill>
                  <a:schemeClr val="dk1"/>
                </a:solidFill>
                <a:latin typeface="Calibri"/>
              </a:rPr>
              <a:t>13:23-21:00</a:t>
            </a:r>
            <a:endParaRPr lang="en-US" sz="1100" b="1" spc="-8" dirty="0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471" name="OTLSHAPE_TB_00000000000000000000000000000000_TimescaleInterval7"/>
          <p:cNvSpPr txBox="1"/>
          <p:nvPr>
            <p:custDataLst>
              <p:tags r:id="rId107"/>
            </p:custDataLst>
          </p:nvPr>
        </p:nvSpPr>
        <p:spPr>
          <a:xfrm>
            <a:off x="7644727" y="5184101"/>
            <a:ext cx="3175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dirty="0">
                <a:solidFill>
                  <a:schemeClr val="lt1"/>
                </a:solidFill>
                <a:latin typeface="Calibri"/>
              </a:rPr>
              <a:t>9</a:t>
            </a:r>
            <a:r>
              <a:rPr lang="en-US" sz="1200" spc="-18" dirty="0" smtClean="0">
                <a:solidFill>
                  <a:schemeClr val="lt1"/>
                </a:solidFill>
                <a:latin typeface="Calibri"/>
              </a:rPr>
              <a:t> pm</a:t>
            </a:r>
            <a:endParaRPr lang="en-US" sz="1200" spc="-18" dirty="0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472" name="TextBox 1471"/>
          <p:cNvSpPr txBox="1"/>
          <p:nvPr/>
        </p:nvSpPr>
        <p:spPr>
          <a:xfrm>
            <a:off x="1919439" y="2090448"/>
            <a:ext cx="5001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Sears-Kay 100k  + Bartlett Lake 200k Control Times</a:t>
            </a:r>
            <a:endParaRPr lang="en-US" b="1" dirty="0"/>
          </a:p>
        </p:txBody>
      </p:sp>
      <p:cxnSp>
        <p:nvCxnSpPr>
          <p:cNvPr id="1474" name="Straight Connector 1473"/>
          <p:cNvCxnSpPr/>
          <p:nvPr/>
        </p:nvCxnSpPr>
        <p:spPr>
          <a:xfrm>
            <a:off x="798563" y="3124200"/>
            <a:ext cx="0" cy="19900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6" name="Straight Connector 1475"/>
          <p:cNvCxnSpPr/>
          <p:nvPr/>
        </p:nvCxnSpPr>
        <p:spPr>
          <a:xfrm>
            <a:off x="1594052" y="3621447"/>
            <a:ext cx="0" cy="14741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8" name="Straight Connector 1477"/>
          <p:cNvCxnSpPr/>
          <p:nvPr/>
        </p:nvCxnSpPr>
        <p:spPr>
          <a:xfrm>
            <a:off x="2112010" y="4088416"/>
            <a:ext cx="0" cy="105508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1" name="Straight Connector 1480"/>
          <p:cNvCxnSpPr/>
          <p:nvPr/>
        </p:nvCxnSpPr>
        <p:spPr>
          <a:xfrm>
            <a:off x="2645410" y="4343400"/>
            <a:ext cx="9148" cy="8001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3" name="Straight Connector 1482"/>
          <p:cNvCxnSpPr/>
          <p:nvPr/>
        </p:nvCxnSpPr>
        <p:spPr>
          <a:xfrm>
            <a:off x="1064260" y="3124200"/>
            <a:ext cx="0" cy="19900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5" name="Straight Connector 1484"/>
          <p:cNvCxnSpPr/>
          <p:nvPr/>
        </p:nvCxnSpPr>
        <p:spPr>
          <a:xfrm>
            <a:off x="3179187" y="4533900"/>
            <a:ext cx="9148" cy="5803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7" name="Straight Connector 1486"/>
          <p:cNvCxnSpPr/>
          <p:nvPr/>
        </p:nvCxnSpPr>
        <p:spPr>
          <a:xfrm>
            <a:off x="3703062" y="4525010"/>
            <a:ext cx="9148" cy="58039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8" name="Straight Connector 1487"/>
          <p:cNvCxnSpPr/>
          <p:nvPr/>
        </p:nvCxnSpPr>
        <p:spPr>
          <a:xfrm>
            <a:off x="4236462" y="4839335"/>
            <a:ext cx="9148" cy="2658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1" name="Straight Connector 1490"/>
          <p:cNvCxnSpPr/>
          <p:nvPr/>
        </p:nvCxnSpPr>
        <p:spPr>
          <a:xfrm>
            <a:off x="4779387" y="4849104"/>
            <a:ext cx="9148" cy="2658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2" name="Straight Connector 1491"/>
          <p:cNvCxnSpPr/>
          <p:nvPr/>
        </p:nvCxnSpPr>
        <p:spPr>
          <a:xfrm>
            <a:off x="5303262" y="4857750"/>
            <a:ext cx="9148" cy="2658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3" name="Straight Connector 1492"/>
          <p:cNvCxnSpPr/>
          <p:nvPr/>
        </p:nvCxnSpPr>
        <p:spPr>
          <a:xfrm>
            <a:off x="5836662" y="4849104"/>
            <a:ext cx="9148" cy="2658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4" name="Straight Connector 1493"/>
          <p:cNvCxnSpPr/>
          <p:nvPr/>
        </p:nvCxnSpPr>
        <p:spPr>
          <a:xfrm>
            <a:off x="6370062" y="4857750"/>
            <a:ext cx="9148" cy="2658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5" name="Straight Connector 1494"/>
          <p:cNvCxnSpPr/>
          <p:nvPr/>
        </p:nvCxnSpPr>
        <p:spPr>
          <a:xfrm>
            <a:off x="6884412" y="4857750"/>
            <a:ext cx="9148" cy="2658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6" name="Straight Connector 1495"/>
          <p:cNvCxnSpPr/>
          <p:nvPr/>
        </p:nvCxnSpPr>
        <p:spPr>
          <a:xfrm>
            <a:off x="7427337" y="4857750"/>
            <a:ext cx="9148" cy="2658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7" name="Straight Connector 1496"/>
          <p:cNvCxnSpPr/>
          <p:nvPr/>
        </p:nvCxnSpPr>
        <p:spPr>
          <a:xfrm>
            <a:off x="7951212" y="4858629"/>
            <a:ext cx="9148" cy="2658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8" name="OTLSHAPE_T_e7c7ecb6c4df4ff5a8420c76a93022a0_Shape"/>
          <p:cNvSpPr/>
          <p:nvPr>
            <p:custDataLst>
              <p:tags r:id="rId108"/>
            </p:custDataLst>
          </p:nvPr>
        </p:nvSpPr>
        <p:spPr>
          <a:xfrm>
            <a:off x="2393241" y="2459780"/>
            <a:ext cx="533400" cy="127000"/>
          </a:xfrm>
          <a:prstGeom prst="round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9" name="OTLSHAPE_T_e7c7ecb6c4df4ff5a8420c76a93022a0_Title"/>
          <p:cNvSpPr txBox="1"/>
          <p:nvPr>
            <p:custDataLst>
              <p:tags r:id="rId109"/>
            </p:custDataLst>
          </p:nvPr>
        </p:nvSpPr>
        <p:spPr>
          <a:xfrm>
            <a:off x="3010541" y="2437809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 smtClean="0">
                <a:solidFill>
                  <a:srgbClr val="376092"/>
                </a:solidFill>
                <a:latin typeface="Calibri"/>
              </a:rPr>
              <a:t>Sears-Kay Control</a:t>
            </a:r>
            <a:endParaRPr lang="en-US" sz="1100" b="1" spc="-6" dirty="0">
              <a:solidFill>
                <a:srgbClr val="376092"/>
              </a:solidFill>
              <a:latin typeface="Calibri"/>
            </a:endParaRPr>
          </a:p>
        </p:txBody>
      </p:sp>
      <p:sp>
        <p:nvSpPr>
          <p:cNvPr id="1500" name="OTLSHAPE_T_2f91ac8f2d40442594080214b4113ab3_Shape"/>
          <p:cNvSpPr/>
          <p:nvPr>
            <p:custDataLst>
              <p:tags r:id="rId110"/>
            </p:custDataLst>
          </p:nvPr>
        </p:nvSpPr>
        <p:spPr>
          <a:xfrm>
            <a:off x="4459540" y="2481328"/>
            <a:ext cx="533400" cy="127000"/>
          </a:xfrm>
          <a:prstGeom prst="roundRect">
            <a:avLst/>
          </a:prstGeom>
          <a:solidFill>
            <a:schemeClr val="dk1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1" name="OTLSHAPE_T_2f91ac8f2d40442594080214b4113ab3_Title"/>
          <p:cNvSpPr txBox="1"/>
          <p:nvPr>
            <p:custDataLst>
              <p:tags r:id="rId111"/>
            </p:custDataLst>
          </p:nvPr>
        </p:nvSpPr>
        <p:spPr>
          <a:xfrm>
            <a:off x="5103814" y="2459568"/>
            <a:ext cx="1351596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 dirty="0" smtClean="0">
                <a:solidFill>
                  <a:schemeClr val="dk1"/>
                </a:solidFill>
                <a:latin typeface="Calibri"/>
              </a:rPr>
              <a:t>Bartlett Lake Control</a:t>
            </a:r>
            <a:endParaRPr lang="en-US" sz="1100" b="1" spc="-6" dirty="0">
              <a:solidFill>
                <a:schemeClr val="dk1"/>
              </a:solidFill>
              <a:latin typeface="Calibri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84090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EuMyIsIk9yaWdpbmFsQXNzZW1ibHlWZXJzaW9uIjoiMy42My4wMy4wMCIsIkVkaXRpb24iOiJQbHVzIiwiSXNQbHVzRWRpdGlvbiI6dHJ1ZX0sIkVmZmVjdCI6MSwiU3R5bGUiOnsiJGlkIjoiMyIsIlRpbWViYW5kU3R5bGUiOnsiJGlkIjoiNCIsIlNjYWxlTWFya2luZyI6MSwiU2hhcGUiOjEw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TgsIkZvbnROYW1lIjoiQ2FsaWJyaSIsIklzQm9sZCI6dHJ1ZSwiSXNJdGFsaWMiOmZhbHNlLCJJc1VuZGVybGluZWQiOmZhbHNlLCJQYXJlbnRTdHlsZSI6bnVsbH0sIkF1dG9TaXplIjowLCJGb3JlZ3JvdW5kIjp7IiRpZCI6IjE1IiwiQ29sb3IiOnsiJGlkIjoiMT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3IiwiVG9wIjowLCJMZWZ0IjowLCJSaWdodCI6MjAsIkJvdHRvbSI6MH0sIlBhZGRpbmciOnsiJGlkIjoiMTgiLCJUb3AiOjAsIkxlZnQiOjAsIlJpZ2h0IjowLCJCb3R0b20iOjB9LCJCYWNrZ3JvdW5kIjp7IiRpZCI6IjE5IiwiQ29sb3IiOnsiJGlkIjoiMjAiLCJBIjoyNTUsIlIiOjI1NSwiRyI6MjU1LCJCIjoyNTV9fSwiSXNWaXNpYmxlIjp0cnVlLCJXaWR0aCI6MC4wLCJIZWlnaHQiOjAuMCwiQm9yZGVyU3R5bGUiOm51bGwsIlBhcmVudFN0eWxlIjpudWxsfSwiTGVmdEVuZENhcHNTdHlsZSI6eyIkaWQiOiIyMSIsIkZvbnRTZXR0aW5ncyI6eyIkaWQiOiIyMiIsIkZvbnRTaXplIjoxOCwiRm9udE5hbWUiOiJDYWxpYnJpIiwiSXNCb2xkIjp0cnVlLCJJc0l0YWxpYyI6ZmFsc2UsIklzVW5kZXJsaW5lZCI6ZmFsc2UsIlBhcmVudFN0eWxlIjpudWxsfSwiQXV0b1NpemUiOjAsIkZvcmVncm91bmQiOnsiJGlkIjoiMjMiLCJDb2xvciI6eyIkaWQiOiIyN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UiLCJUb3AiOjAsIkxlZnQiOjIwLCJSaWdodCI6MCwiQm90dG9tIjowfSwiUGFkZGluZyI6eyIkaWQiOiIyNiIsIlRvcCI6MCwiTGVmdCI6MCwiUmlnaHQiOjAsIkJvdHRvbSI6MH0sIkJhY2tncm91bmQiOnsiJGlkIjoiMjciLCJDb2xvciI6eyIkaWQiOiIyOCIsIkEiOjg5LCJSIjowLCJHIjowLCJCIjowfX0sIklzVmlzaWJsZSI6ZmFsc2UsIldpZHRoIjowLjAsIkhlaWdodCI6MC4wLCJCb3JkZXJTdHlsZSI6bnVsbCwiUGFyZW50U3R5bGUiOm51bGx9LCJUb2RheVRleHRTdHlsZSI6eyIkaWQiOiIyOSIsIkZvbnRTZXR0aW5ncyI6eyIkaWQiOiIzMCIsIkZvbnRTaXplIjoxMiwiRm9udE5hbWUiOiJDYWxpYnJpIiwiSXNCb2xkIjpmYWxzZSwiSXNJdGFsaWMiOmZhbHNlLCJJc1VuZGVybGluZWQiOmZhbHNlLCJQYXJlbnRTdHlsZSI6bnVsbH0sIkF1dG9TaXplIjowLCJGb3JlZ3JvdW5kIjp7IiRpZCI6IjMxIiwiQ29sb3IiOnsiJGlkIjoiMz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MiLCJUb3AiOjAsIkxlZnQiOjAsIlJpZ2h0IjowLCJCb3R0b20iOjB9LCJQYWRkaW5nIjp7IiRpZCI6IjM0IiwiVG9wIjowLCJMZWZ0IjowLCJSaWdodCI6MCwiQm90dG9tIjowfSwiQmFja2dyb3VuZCI6eyIkaWQiOiIzNSIsIkNvbG9yIjp7IiRyZWYiOiIyOCJ9fSwiSXNWaXNpYmxlIjp0cnVlLCJXaWR0aCI6MC4wLCJIZWlnaHQiOjAuMCwiQm9yZGVyU3R5bGUiOm51bGwsIlBhcmVudFN0eWxlIjpudWxsfSwiVG9kYXlNYXJrZXJTdHlsZSI6eyIkaWQiOiIzNiIsIk1hcmdpbiI6eyIkaWQiOiIzNyIsIlRvcCI6MCwiTGVmdCI6MCwiUmlnaHQiOjAsIkJvdHRvbSI6MH0sIlBhZGRpbmciOnsiJGlkIjoiMzgiLCJUb3AiOjAsIkxlZnQiOjAsIlJpZ2h0IjowLCJCb3R0b20iOjB9LCJCYWNrZ3JvdW5kIjp7IiRpZCI6IjM5IiwiQ29sb3IiOnsiJGlkIjoiNDAiLCJBIjoyNTUsIlIiOjI1NSwiRyI6MCwiQiI6MH19LCJJc1Zpc2libGUiOnRydWUsIldpZHRoIjowLjAsIkhlaWdodCI6MC4wLCJCb3JkZXJTdHlsZSI6bnVsbCwiUGFyZW50U3R5bGUiOm51bGx9LCJTY2FsZVN0eWxlIjp7IiRpZCI6IjQxIiwiU2hvd1NlZ21lbnRTZXBhcmF0b3JzIjpmYWxzZSwiU2VnbWVudFNlcGFyYXRvck9wYWNpdHkiOjMwLCJGb250U2V0dGluZ3MiOnsiJGlkIjoiNDIiLCJGb250U2l6ZSI6MTIsIkZvbnROYW1lIjoiQ2FsaWJyaSIsIklzQm9sZCI6ZmFsc2UsIklzSXRhbGljIjpmYWxzZSwiSXNVbmRlcmxpbmVkIjpmYWxzZSwiUGFyZW50U3R5bGUiOm51bGx9LCJBdXRvU2l6ZSI6MCwiRm9yZWdyb3VuZCI6eyIkaWQiOiI0MyIsIkNvbG9yIjp7IiRpZCI6IjQ0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1IiwiVG9wIjowLCJMZWZ0Ijo1LCJSaWdodCI6MCwiQm90dG9tIjowfSwiUGFkZGluZyI6eyIkaWQiOiI0NiIsIlRvcCI6MCwiTGVmdCI6MCwiUmlnaHQiOjAsIkJvdHRvbSI6MH0sIkJhY2tncm91bmQiOnsiJGlkIjoiNDciLCJDb2xvciI6eyIkcmVmIjoiMjgifX0sIklzVmlzaWJsZSI6dHJ1ZSwiV2lkdGgiOjAuMCwiSGVpZ2h0IjowLjAsIkJvcmRlclN0eWxlIjpudWxsLCJQYXJlbnRTdHlsZSI6bnVsbH0sIkVsYXBzZWRUaW1lQmFja2dyb3VuZCI6eyIkaWQiOiI0OCIsIkNvbG9yIjp7IiRpZCI6IjQ5IiwiQSI6MTkxLCJSIjoyNTUsIkciOjAsIkIiOjB9fSwiQXBwZW5kWWVhck9uWWVhckNoYW5nZSI6ZmFsc2UsIkVsYXBzZWRUaW1lRm9ybWF0IjoyLCJUb2RheU1hcmtlclBvc2l0aW9uIjowLCJRdWlja1Bvc2l0aW9uIjoyLCJBYnNvbHV0ZVBvc2l0aW9uIjo0MDUuMCwiTWFyZ2luIjp7IiRpZCI6IjUwIiwiVG9wIjowLCJMZWZ0IjoxMCwiUmlnaHQiOjEwLCJCb3R0b20iOjB9LCJQYWRkaW5nIjp7IiRpZCI6IjUxIiwiVG9wIjowLCJMZWZ0IjowLCJSaWdodCI6MCwiQm90dG9tIjowfSwiQmFja2dyb3VuZCI6eyIkaWQiOiI1MiIsIkNvbG9yIjp7IiRpZCI6IjUzIiwiQSI6MjU1LCJSIjo0NywiRyI6NTQsIkIiOjE1M319LCJJc1Zpc2libGUiOnRydWUsIldpZHRoIjowLjAsIkhlaWdodCI6MC4wLCJCb3JkZXJTdHlsZSI6bnVsbCwiUGFyZW50U3R5bGUiOm51bGx9LCJEZWZhdWx0TWlsZXN0b25lU3R5bGUiOnsiJGlkIjoiNTQiLCJTaGFwZSI6MiwiQ29ubmVjdG9yTWFyZ2luIjp7IiRpZCI6IjU1IiwiVG9wIjowLCJMZWZ0IjoyLCJSaWdodCI6MiwiQm90dG9tIjowfSwiQ29ubmVjdG9yU3R5bGUiOnsiJGlkIjoiNTYiLCJMaW5lQ29sb3IiOnsiJGlkIjoiNTciLCIkdHlwZSI6Ik5MUkUuQ29tbW9uLkRvbS5Tb2xpZENvbG9yQnJ1c2gsIE5MUkUuQ29tbW9uIiwiQ29sb3IiOnsiJGlkIjoiNTgiLCJBIjoxMjcsIlIiOjc5LCJHIjoxMjksIkIiOjE4OX19LCJMaW5lV2VpZ2h0IjoxLjAsIkxpbmVUeXBlIjowLCJQYXJlbnRTdHlsZSI6bnVsbH0sIklzQmVsb3dUaW1lYmFuZCI6ZmFsc2UsIkhpZGVEYXRlIjpmYWxzZSwiU2hhcGVTaXplIjoxLCJTcGFjaW5nIjoyLjAsIlBhZGRpbmciOnsiJGlkIjoiNTkiLCJUb3AiOjcsIkxlZnQiOjMsIlJpZ2h0IjowLCJCb3R0b20iOjJ9LCJTaGFwZVN0eWxlIjp7IiRpZCI6IjYwIiwiTWFyZ2luIjp7IiRpZCI6IjYxIiwiVG9wIjowLCJMZWZ0IjowLCJSaWdodCI6MCwiQm90dG9tIjowfSwiUGFkZGluZyI6eyIkaWQiOiI2MiIsIlRvcCI6MCwiTGVmdCI6MCwiUmlnaHQiOjAsIkJvdHRvbSI6MH0sIkJhY2tncm91bmQiOnsiJGlkIjoiNjMiLCJDb2xvciI6eyIkaWQiOiI2NCIsIkEiOjI1NSwiUiI6MCwiRyI6MTE0LCJCIjoxODh9fSwiSXNWaXNpYmxlIjp0cnVlLCJXaWR0aCI6MTMuMCwiSGVpZ2h0IjoxMy4wLCJCb3JkZXJTdHlsZSI6eyIkaWQiOiI2NSIsIkxpbmVDb2xvciI6eyIkaWQiOiI2NiIsIiR0eXBlIjoiTkxSRS5Db21tb24uRG9tLlNvbGlkQ29sb3JCcnVzaCwgTkxSRS5Db21tb24iLCJDb2xvciI6eyIkaWQiOiI2NyIsIkEiOjI1NSwiUiI6MjU1LCJHIjowLCJCIjowfX0sIkxpbmVXZWlnaHQiOjAuMCwiTGluZVR5cGUiOjAsIlBhcmVudFN0eWxlIjpudWxsfSwiUGFyZW50U3R5bGUiOm51bGx9LCJUaXRsZVN0eWxlIjp7IiRpZCI6IjY4IiwiRm9udFNldHRpbmdzIjp7IiRpZCI6IjY5IiwiRm9udFNpemUiOjExLCJGb250TmFtZSI6IkNhbGlicmkiLCJJc0JvbGQiOnRydWUsIklzSXRhbGljIjpmYWxzZSwiSXNVbmRlcmxpbmVkIjpmYWxzZSwiUGFyZW50U3R5bGUiOm51bGx9LCJBdXRvU2l6ZSI6MCwiRm9yZWdyb3VuZCI6eyIkaWQiOiI3MCIsIkNvbG9yIjp7IiRpZCI6Ijc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yIiwiVG9wIjowLCJMZWZ0IjowLCJSaWdodCI6MCwiQm90dG9tIjowfSwiUGFkZGluZyI6eyIkaWQiOiI3MyIsIlRvcCI6MCwiTGVmdCI6MCwiUmlnaHQiOjAsIkJvdHRvbSI6MH0sIkJhY2tncm91bmQiOnsiJGlkIjoiNzQiLCJDb2xvciI6eyIkcmVmIjoiMjgifX0sIklzVmlzaWJsZSI6dHJ1ZSwiV2lkdGgiOjAuMCwiSGVpZ2h0IjowLjAsIkJvcmRlclN0eWxlIjpudWxsLCJQYXJlbnRTdHlsZSI6bnVsbH0sIkRhdGVTdHlsZSI6eyIkaWQiOiI3NSIsIkZvbnRTZXR0aW5ncyI6eyIkaWQiOiI3NiIsIkZvbnRTaXplIjoxMCwiRm9udE5hbWUiOiJDYWxpYnJpIiwiSXNCb2xkIjpmYWxzZSwiSXNJdGFsaWMiOmZhbHNlLCJJc1VuZGVybGluZWQiOmZhbHNlLCJQYXJlbnRTdHlsZSI6bnVsbH0sIkF1dG9TaXplIjowLCJGb3JlZ3JvdW5kIjp7IiRpZCI6Ijc3IiwiQ29sb3IiOnsiJGlkIjoiN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5IiwiVG9wIjowLCJMZWZ0IjowLCJSaWdodCI6MCwiQm90dG9tIjowfSwiUGFkZGluZyI6eyIkaWQiOiI4MCIsIlRvcCI6MCwiTGVmdCI6MCwiUmlnaHQiOjAsIkJvdHRvbSI6MH0sIkJhY2tncm91bmQiOnsiJGlkIjoiODEiLCJDb2xvciI6eyIkcmVmIjoiMjgifX0sIklzVmlzaWJsZSI6dHJ1ZSwiV2lkdGgiOjAuMCwiSGVpZ2h0IjowLjAsIkJvcmRlclN0eWxlIjpudWxsLCJQYXJlbnRTdHlsZSI6bnVsbH0sIkRhdGVGb3JtYXQiOnsiJGlkIjoiO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EZWZhdWx0VGFza1N0eWxlIjp7IiRpZCI6IjgzIiwiU2hhcGUiOjEsIlNoYXBlVGhpY2tuZXNzIjowLCJEdXJhdGlvbkZvcm1hdCI6MCwiSW5jbHVkZU5vbldvcmtpbmdEYXlzSW5EdXJhdGlvbiI6ZmFsc2UsIlBlcmNlbnRhZ2VDb21wbGV0ZVN0eWxlIjp7IiRpZCI6Ijg0IiwiRm9udFNldHRpbmdzIjp7IiRpZCI6Ijg1IiwiRm9udFNpemUiOjEwLCJGb250TmFtZSI6IkNhbGlicmkiLCJJc0JvbGQiOmZhbHNlLCJJc0l0YWxpYyI6ZmFsc2UsIklzVW5kZXJsaW5lZCI6ZmFsc2UsIlBhcmVudFN0eWxlIjpudWxsfSwiQXV0b1NpemUiOjAsIkZvcmVncm91bmQiOnsiJGlkIjoiODYiLCJDb2xvciI6eyIkaWQiOiI4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4IiwiVG9wIjowLCJMZWZ0IjowLCJSaWdodCI6MCwiQm90dG9tIjowfSwiUGFkZGluZyI6eyIkaWQiOiI4OSIsIlRvcCI6MCwiTGVmdCI6MCwiUmlnaHQiOjAsIkJvdHRvbSI6MH0sIkJhY2tncm91bmQiOnsiJGlkIjoiOTAiLCJDb2xvciI6eyIkcmVmIjoiMjgifX0sIklzVmlzaWJsZSI6dHJ1ZSwiV2lkdGgiOjAuMCwiSGVpZ2h0IjowLjAsIkJvcmRlclN0eWxlIjpudWxsLCJQYXJlbnRTdHlsZSI6bnVsbH0sIkR1cmF0aW9u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UiLCJUb3AiOjAsIkxlZnQiOjAsIlJpZ2h0IjowLCJCb3R0b20iOjB9LCJQYWRkaW5nIjp7IiRpZCI6Ijk2IiwiVG9wIjowLCJMZWZ0IjowLCJSaWdodCI6MCwiQm90dG9tIjowfSwiQmFja2dyb3VuZCI6eyIkaWQiOiI5NyIsIkNvbG9yIjp7IiRyZWYiOiIyOCJ9fSwiSXNWaXNpYmxlIjp0cnVlLCJXaWR0aCI6MC4wLCJIZWlnaHQiOjAuMCwiQm9yZGVyU3R5bGUiOm51bGwsIlBhcmVudFN0eWxlIjpudWxsfSwiSG9yaXpvbnR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lZlcnRpY2FsQ29ubmVjdG9yU3R5bGUiOnsiJGlkIjoiMTAxIiwiTGluZUNvbG9yIjp7IiRpZCI6IjEwMiIsIiR0eXBlIjoiTkxSRS5Db21tb24uRG9tLlNvbGlkQ29sb3JCcnVzaCwgTkxSRS5Db21tb24iLCJDb2xvciI6eyIkaWQiOiIxMDM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NSwiSXNCZWxvd1RpbWViYW5kIjpmYWxz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w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SwiRm9udE5hbWUiOiJDYWxpYnJpIiwiSXNCb2xkIjp0cnVlLCJJc0l0YWxpYyI6ZmFsc2UsIklzVW5kZXJsaW5lZCI6ZmFsc2UsIlBhcmVudFN0eWxlIjpudWxsfSwiQXV0b1NpemUiOjAsIkZvcmVncm91bmQiOnsiJGlkIjoiMTE0IiwiQ29sb3IiOnsiJGlkIjoiMTE1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xNiIsIlRvcCI6MCwiTGVmdCI6MCwiUmlnaHQiOjAsIkJvdHRvbSI6MH0sIlBhZGRpbmciOnsiJGlkIjoiMTE3IiwiVG9wIjowLCJMZWZ0IjowLCJSaWdodCI6MCwiQm90dG9tIjowfSwiQmFja2dyb3VuZCI6eyIkaWQiOiIxMTgiLCJDb2xvciI6eyIkcmVmIjoiMjgifX0sIklzVmlzaWJsZSI6dHJ1ZSwiV2lkdGgiOjAuMCwiSGVpZ2h0IjowLjAsIkJvcmRlclN0eWxlIjpudWxsLCJQYXJlbnRTdHlsZSI6bnVsbH0sIkRhdGVTdHlsZSI6eyIkaWQiOiIxMTkiLCJGb250U2V0dGluZ3MiOnsiJGlkIjoiMTIwIiwiRm9udFNpemUiOjEwLCJGb250TmFtZSI6IkNhbGlicmkiLCJJc0JvbGQiOmZhbHNlLCJJc0l0YWxpYyI6ZmFsc2UsIklzVW5kZXJsaW5lZCI6ZmFsc2UsIlBhcmVudFN0eWxlIjpudWxsfSwiQXV0b1NpemUiOjAsIkZvcmVncm91bmQiOnsiJGlkIjoiMTIxIiwiQ29sb3IiOnsiJGlkIjoiMTI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MiLCJUb3AiOjAsIkxlZnQiOjAsIlJpZ2h0IjowLCJCb3R0b20iOjB9LCJQYWRkaW5nIjp7IiRpZCI6IjEyNCIsIlRvcCI6MCwiTGVmdCI6MCwiUmlnaHQiOjAsIkJvdHRvbSI6MH0sIkJhY2tncm91bmQiOnsiJGlkIjoiMTI1IiwiQ29sb3IiOnsiJHJlZiI6IjI4In19LCJJc1Zpc2libGUiOnRydWUsIldpZHRoIjowLjAsIkhlaWdodCI6MC4wLCJCb3JkZXJTdHlsZSI6bnVsbCwiUGFyZW50U3R5bGUiOm51bGx9LCJEYXRlRm9ybWF0Ijp7IiRpZCI6IjEy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CwiX2V4cGxpY2l0bHlTZXQiOnsiJGlkIjoiMTI3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V9fSwiU2hvd0VsYXBzZWRUaW1lR3JhZGllbnRTdHlsZSI6ZmFsc2V9LCJTY2FsZSI6eyIkaWQiOiIxMjgiLCJTdGFydERhdGUiOiIwMDAxLTAxLTAxVDAwOjAwOjAwIiwiRW5kRGF0ZSI6IjIwMjAtMDEtMDRUMjE6MDA6MDAiLCJGb3JtYXQiOiJoIHR0IiwiVHlwZSI6NiwiQXV0b0RhdGVSYW5nZSI6dHJ1ZSwiV29ya2luZ0RheXMiOjMxLCJUb2RheU1hcmtlclRleHQiOiJUb2RheSIsIkF1dG9TY2FsZVR5cGUiOnRydWV9LCJNaWxlc3RvbmVzIjpbXSwiVGFza3MiOlt7IiRpZCI6IjEyOSIsIkdyb3VwTmFtZSI6bnVsbCwiU3RhcnREYXRlIjoiMjAyMC0wMS0wNFQwNzozMDowMCIsIkVuZERhdGUiOiIyMDIwLTAxLTA0VDA4OjMwOjAwIiwiUGVyY2VudGFnZUNvbXBsZXRlIjpudWxsLCJTdHlsZSI6eyIkaWQiOiIxMzAiLCJTaGFwZSI6MSwiU2hhcGVUaGlja25lc3MiOjAsIkR1cmF0aW9uRm9ybWF0IjowLCJJbmNsdWRlTm9uV29ya2luZ0RheXNJbkR1cmF0aW9uIjpmYWxzZSwiUGVyY2VudGFnZUNvbXBsZXRlU3R5bGUiOnsiJGlkIjoiMTMxIiwiRm9udFNldHRpbmdzIjp7IiRpZCI6IjEzMiIsIkZvbnRTaXplIjoxMCwiRm9udE5hbWUiOiJDYWxpYnJpIiwiSXNCb2xkIjpmYWxzZSwiSXNJdGFsaWMiOmZhbHNlLCJJc1VuZGVybGluZWQiOmZhbHNlLCJQYXJlbnRTdHlsZSI6bnVsbH0sIkF1dG9TaXplIjowLCJGb3JlZ3JvdW5kIjp7IiRpZCI6IjEzMyIsIkNvbG9yIjp7IiRyZWYiOiI4NyJ9fSwiTWF4V2lkdGgiOjIwMC4wLCJNYXhIZWlnaHQiOiJJbmZpbml0eSIsIlNtYXJ0Rm9yZWdyb3VuZElzQWN0aXZlIjpmYWxzZSwiSG9yaXpvbnRhbEFsaWdubWVudCI6MCwiVmVydGljYWxBbGlnbm1lbnQiOjAsIlNtYXJ0Rm9yZWdyb3VuZCI6bnVsbCwiQmFja2dyb3VuZEZpbGxUeXBlIjowLCJNYXJnaW4iOnsiJGlkIjoiMTM0IiwiVG9wIjowLCJMZWZ0IjowLCJSaWdodCI6MCwiQm90dG9tIjowfSwiUGFkZGluZyI6eyIkaWQiOiIxMzUiLCJUb3AiOjAsIkxlZnQiOjAsIlJpZ2h0IjowLCJCb3R0b20iOjB9LCJCYWNrZ3JvdW5kIjp7IiRyZWYiOiI5MCJ9LCJJc1Zpc2libGUiOnRydWUsIldpZHRoIjowLjAsIkhlaWdodCI6MC4wLCJCb3JkZXJTdHlsZSI6eyIkaWQiOiIxMzYiLCJMaW5lQ29sb3IiOm51bGwsIkxpbmVXZWlnaHQiOjAuMCwiTGluZVR5cGUiOjAsIlBhcmVudFN0eWxlIjpudWxsfSwiUGFyZW50U3R5bGUiOm51bGx9LCJEdXJhdGlvblN0eWxlIjp7IiRpZCI6IjEzNyIsIkZvbnRTZXR0aW5ncyI6eyIkaWQiOiIxMzgiLCJGb250U2l6ZSI6MTAsIkZvbnROYW1lIjoiQ2FsaWJyaSIsIklzQm9sZCI6ZmFsc2UsIklzSXRhbGljIjpmYWxzZSwiSXNVbmRlcmxpbmVkIjpmYWxzZSwiUGFyZW50U3R5bGUiOm51bGx9LCJBdXRvU2l6ZSI6MCwiRm9yZWdyb3VuZCI6eyIkaWQiOiIxMzkiLCJDb2xvciI6eyIkcmVmIjoiOTQifX0sIk1heFdpZHRoIjoyMDAuMCwiTWF4SGVpZ2h0IjoiSW5maW5pdHkiLCJTbWFydEZvcmVncm91bmRJc0FjdGl2ZSI6ZmFsc2UsIkhvcml6b250YWxBbGlnbm1lbnQiOjAsIlZlcnRpY2FsQWxpZ25tZW50IjowLCJTbWFydEZvcmVncm91bmQiOm51bGwsIkJhY2tncm91bmRGaWxsVHlwZSI6MCwiTWFyZ2luIjp7IiRpZCI6IjE0MCIsIlRvcCI6MCwiTGVmdCI6MCwiUmlnaHQiOjAsIkJvdHRvbSI6MH0sIlBhZGRpbmciOnsiJGlkIjoiMTQxIiwiVG9wIjowLCJMZWZ0IjowLCJSaWdodCI6MCwiQm90dG9tIjowfSwiQmFja2dyb3VuZCI6eyIkcmVmIjoiOTcifSwiSXNWaXNpYmxlIjp0cnVlLCJXaWR0aCI6MC4wLCJIZWlnaHQiOjAuMCwiQm9yZGVyU3R5bGUiOnsiJGlkIjoiMTQyIiwiTGluZUNvbG9yIjpudWxsLCJMaW5lV2VpZ2h0IjowLjAsIkxpbmVUeXBlIjowLCJQYXJlbnRTdHlsZSI6bnVsbH0sIlBhcmVudFN0eWxlIjpudWxsfSwiSG9yaXpvbnRhbENvbm5lY3RvclN0eWxlIjp7IiRpZCI6IjE0MyIsIkxpbmVDb2xvciI6eyIkcmVmIjoiOTkifSwiTGluZVdlaWdodCI6MS4wLCJMaW5lVHlwZSI6MCwiUGFyZW50U3R5bGUiOm51bGx9LCJWZXJ0aWNhbENvbm5lY3RvclN0eWxlIjp7IiRpZCI6IjE0NCIsIkxpbmVDb2xvciI6eyIkcmVmIjoiMTAy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E0NSIsIk1hcmdpbiI6eyIkaWQiOiIxNDYiLCJUb3AiOjAsIkxlZnQiOjQsIlJpZ2h0Ijo0LCJCb3R0b20iOjB9LCJQYWRkaW5nIjp7IiRpZCI6IjE0NyIsIlRvcCI6MCwiTGVmdCI6MCwiUmlnaHQiOjAsIkJvdHRvbSI6MH0sIkJhY2tncm91bmQiOnsiJGlkIjoiMTQ4IiwiQ29sb3IiOnsiJGlkIjoiMTQ5IiwiQSI6MjU1LCJSIjo3OSwiRyI6MTI5LCJCIjoxODl9fSwiSXNWaXNpYmxlIjp0cnVlLCJXaWR0aCI6MC4wLCJIZWlnaHQiOjEwLjAsIkJvcmRlclN0eWxlIjp7IiRpZCI6IjE1MCIsIkxpbmVDb2xvciI6eyIkcmVmIjoiMTEwIn0sIkxpbmVXZWlnaHQiOjAuMCwiTGluZVR5cGUiOjAsIlBhcmVudFN0eWxlIjpudWxsfSwiUGFyZW50U3R5bGUiOm51bGx9LCJUaXRsZVN0eWxlIjp7IiRpZCI6IjE1MSIsIkZvbnRTZXR0aW5ncyI6eyIkaWQiOiIxNTIiLCJGb250U2l6ZSI6MTEsIkZvbnROYW1lIjoiQ2FsaWJyaSIsIklzQm9sZCI6dHJ1ZSwiSXNJdGFsaWMiOmZhbHNlLCJJc1VuZGVybGluZWQiOmZhbHNlLCJQYXJlbnRTdHlsZSI6bnVsbH0sIkF1dG9TaXplIjoyLCJGb3JlZ3JvdW5kIjp7IiRpZCI6IjE1MyIsIkNvbG9yIjp7IiRpZCI6IjE1NCIsIkEiOjI1NSwiUiI6NTUsIkciOjk2LCJCIjoxNDZ9fSwiTWF4V2lkdGgiOjEyMS44MDcyNDMzNDcxNjc5NywiTWF4SGVpZ2h0IjoiSW5maW5pdHkiLCJTbWFydEZvcmVncm91bmRJc0FjdGl2ZSI6ZmFsc2UsIkhvcml6b250YWxBbGlnbm1lbnQiOjAsIlZlcnRpY2FsQWxpZ25tZW50IjowLCJTbWFydEZvcmVncm91bmQiOm51bGwsIkJhY2tncm91bmRGaWxsVHlwZSI6MCwiTWFyZ2luIjp7IiRpZCI6IjE1NSIsIlRvcCI6MCwiTGVmdCI6MCwiUmlnaHQiOjAsIkJvdHRvbSI6MH0sIlBhZGRpbmciOnsiJGlkIjoiMTU2IiwiVG9wIjowLCJMZWZ0IjowLCJSaWdodCI6MCwiQm90dG9tIjowfSwiQmFja2dyb3VuZCI6eyIkcmVmIjoiMTE4In0sIklzVmlzaWJsZSI6dHJ1ZSwiV2lkdGgiOjAuMCwiSGVpZ2h0IjowLjAsIkJvcmRlclN0eWxlIjp7IiRpZCI6IjE1NyIsIkxpbmVDb2xvciI6bnVsbCwiTGluZVdlaWdodCI6MC4wLCJMaW5lVHlwZSI6MCwiUGFyZW50U3R5bGUiOm51bGx9LCJQYXJlbnRTdHlsZSI6bnVsbH0sIkRhdGVTdHlsZSI6eyIkaWQiOiIxNTgiLCJGb250U2V0dGluZ3MiOnsiJGlkIjoiMTU5IiwiRm9udFNpemUiOjEwLCJGb250TmFtZSI6IkNhbGlicmkiLCJJc0JvbGQiOmZhbHNlLCJJc0l0YWxpYyI6ZmFsc2UsIklzVW5kZXJsaW5lZCI6ZmFsc2UsIlBhcmVudFN0eWxlIjpudWxsfSwiQXV0b1NpemUiOjAsIkZvcmVncm91bmQiOnsiJGlkIjoiMTYwIiwiQ29sb3IiOnsiJGlkIjoiMTY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NjIiLCJUb3AiOjAsIkxlZnQiOjAsIlJpZ2h0IjowLCJCb3R0b20iOjB9LCJQYWRkaW5nIjp7IiRpZCI6IjE2MyIsIlRvcCI6MCwiTGVmdCI6MCwiUmlnaHQiOjAsIkJvdHRvbSI6MH0sIkJhY2tncm91bmQiOnsiJHJlZiI6IjEyNSJ9LCJJc1Zpc2libGUiOmZhbHNlLCJXaWR0aCI6MC4wLCJIZWlnaHQiOjAuMCwiQm9yZGVyU3R5bGUiOnsiJGlkIjoiMTY0IiwiTGluZUNvbG9yIjpudWxsLCJMaW5lV2VpZ2h0IjowLjAsIkxpbmVUeXBlIjowLCJQYXJlbnRTdHlsZSI6bnVsbH0sIlBhcmVudFN0eWxlIjpudWxsfSwiRGF0ZUZvcm1hdCI6eyIkaWQiOiIxNjU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SwiU21hcnREdXJhdGlvbkFjdGl2YXRlZCI6ZmFsc2UsIkRhdGVGb3JtYXQiOnsiJHJlZiI6IjE2NSJ9LCJJZCI6ImU3YzdlY2I2LWM0ZGYtNGZmNS1hODQyLTBjNzZhOTMwMjJhMCIsIkltcG9ydElkIjpudWxsLCJUaXRsZSI6IlNlYXJzLUtheSBDb250cm9sIiwiTm90ZSI6bnVsbCwiSHlwZXJsaW5rIjpudWxsLCJJc0NoYW5nZWQiOmZhbHNlLCJJc05ldyI6ZmFsc2V9LHsiJGlkIjoiMTY2IiwiR3JvdXBOYW1lIjpudWxsLCJTdGFydERhdGUiOiIyMDIwLTAxLTA0VDA3OjMwOjAwWiIsIkVuZERhdGUiOiIyMDIwLTAxLTA0VDA4OjMwOjAwWiIsIlBlcmNlbnRhZ2VDb21wbGV0ZSI6bnVsbCwiU3R5bGUiOnsiJGlkIjoiMTY3IiwiU2hhcGUiOjEsIlNoYXBlVGhpY2tuZXNzIjowLCJEdXJhdGlvbkZvcm1hdCI6MCwiSW5jbHVkZU5vbldvcmtpbmdEYXlzSW5EdXJhdGlvbiI6ZmFsc2UsIlBlcmNlbnRhZ2VDb21wbGV0ZVN0eWxlIjp7IiRpZCI6IjE2OCIsIkZvbnRTZXR0aW5ncyI6eyIkaWQiOiIxNjkiLCJGb250U2l6ZSI6MTAsIkZvbnROYW1lIjoiQ2FsaWJyaSIsIklzQm9sZCI6ZmFsc2UsIklzSXRhbGljIjpmYWxzZSwiSXNVbmRlcmxpbmVkIjpmYWxzZSwiUGFyZW50U3R5bGUiOm51bGx9LCJBdXRvU2l6ZSI6MCwiRm9yZWdyb3VuZCI6eyIkaWQiOiIxNzAiLCJDb2xvciI6eyIkcmVmIjoiODcifX0sIk1heFdpZHRoIjoyMDAuMCwiTWF4SGVpZ2h0IjoiSW5maW5pdHkiLCJTbWFydEZvcmVncm91bmRJc0FjdGl2ZSI6ZmFsc2UsIkhvcml6b250YWxBbGlnbm1lbnQiOjAsIlZlcnRpY2FsQWxpZ25tZW50IjowLCJTbWFydEZvcmVncm91bmQiOm51bGwsIkJhY2tncm91bmRGaWxsVHlwZSI6MCwiTWFyZ2luIjp7IiRpZCI6IjE3MSIsIlRvcCI6MCwiTGVmdCI6MCwiUmlnaHQiOjAsIkJvdHRvbSI6MH0sIlBhZGRpbmciOnsiJGlkIjoiMTcyIiwiVG9wIjowLCJMZWZ0IjowLCJSaWdodCI6MCwiQm90dG9tIjowfSwiQmFja2dyb3VuZCI6eyIkcmVmIjoiOTAifSwiSXNWaXNpYmxlIjp0cnVlLCJXaWR0aCI6MC4wLCJIZWlnaHQiOjAuMCwiQm9yZGVyU3R5bGUiOnsiJGlkIjoiMTczIiwiTGluZUNvbG9yIjpudWxsLCJMaW5lV2VpZ2h0IjowLjAsIkxpbmVUeXBlIjowLCJQYXJlbnRTdHlsZSI6bnVsbH0sIlBhcmVudFN0eWxlIjpudWxsfSwiRHVyYXRpb25TdHlsZSI6eyIkaWQiOiIxNzQiLCJGb250U2V0dGluZ3MiOnsiJGlkIjoiMTc1IiwiRm9udFNpemUiOjEwLCJGb250TmFtZSI6IkNhbGlicmkiLCJJc0JvbGQiOmZhbHNlLCJJc0l0YWxpYyI6ZmFsc2UsIklzVW5kZXJsaW5lZCI6ZmFsc2UsIlBhcmVudFN0eWxlIjpudWxsfSwiQXV0b1NpemUiOjAsIkZvcmVncm91bmQiOnsiJGlkIjoiMTc2IiwiQ29sb3IiOnsiJHJlZiI6Ijk0In19LCJNYXhXaWR0aCI6MjAwLjAsIk1heEhlaWdodCI6IkluZmluaXR5IiwiU21hcnRGb3JlZ3JvdW5kSXNBY3RpdmUiOmZhbHNlLCJIb3Jpem9udGFsQWxpZ25tZW50IjowLCJWZXJ0aWNhbEFsaWdubWVudCI6MCwiU21hcnRGb3JlZ3JvdW5kIjpudWxsLCJCYWNrZ3JvdW5kRmlsbFR5cGUiOjAsIk1hcmdpbiI6eyIkaWQiOiIxNzciLCJUb3AiOjAsIkxlZnQiOjAsIlJpZ2h0IjowLCJCb3R0b20iOjB9LCJQYWRkaW5nIjp7IiRpZCI6IjE3OCIsIlRvcCI6MCwiTGVmdCI6MCwiUmlnaHQiOjAsIkJvdHRvbSI6MH0sIkJhY2tncm91bmQiOnsiJHJlZiI6Ijk3In0sIklzVmlzaWJsZSI6dHJ1ZSwiV2lkdGgiOjAuMCwiSGVpZ2h0IjowLjAsIkJvcmRlclN0eWxlIjp7IiRpZCI6IjE3OSIsIkxpbmVDb2xvciI6bnVsbCwiTGluZVdlaWdodCI6MC4wLCJMaW5lVHlwZSI6MCwiUGFyZW50U3R5bGUiOm51bGx9LCJQYXJlbnRTdHlsZSI6bnVsbH0sIkhvcml6b250YWxDb25uZWN0b3JTdHlsZSI6eyIkaWQiOiIxODAiLCJMaW5lQ29sb3IiOnsiJHJlZiI6Ijk5In0sIkxpbmVXZWlnaHQiOjEuMCwiTGluZVR5cGUiOjAsIlBhcmVudFN0eWxlIjpudWxsfSwiVmVydGljYWxDb25uZWN0b3JTdHlsZSI6eyIkaWQiOiIxODEiLCJMaW5lQ29sb3IiOnsiJHJlZiI6IjEwMi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mYWxzZSwiUGVyY2VudGFnZUNvbXBsZXRlU2hhcGVPcGFjaXR5IjozNSwiU2hhcGVTdHlsZSI6eyIkaWQiOiIxODIiLCJNYXJnaW4iOnsiJGlkIjoiMTgzIiwiVG9wIjowLCJMZWZ0Ijo0LCJSaWdodCI6NCwiQm90dG9tIjowfSwiUGFkZGluZyI6eyIkaWQiOiIxODQiLCJUb3AiOjAsIkxlZnQiOjAsIlJpZ2h0IjowLCJCb3R0b20iOjB9LCJCYWNrZ3JvdW5kIjp7IiRpZCI6IjE4NSIsIkNvbG9yIjp7IiRpZCI6IjE4NiIsIkEiOjI1NSwiUiI6MCwiRyI6MCwiQiI6MH19LCJJc1Zpc2libGUiOnRydWUsIldpZHRoIjowLjAsIkhlaWdodCI6MTAuMCwiQm9yZGVyU3R5bGUiOnsiJGlkIjoiMTg3IiwiTGluZUNvbG9yIjp7IiRyZWYiOiIxMTAifSwiTGluZVdlaWdodCI6MC4wLCJMaW5lVHlwZSI6MCwiUGFyZW50U3R5bGUiOm51bGx9LCJQYXJlbnRTdHlsZSI6bnVsbH0sIlRpdGxlU3R5bGUiOnsiJGlkIjoiMTg4IiwiRm9udFNldHRpbmdzIjp7IiRpZCI6IjE4OSIsIkZvbnRTaXplIjoxMSwiRm9udE5hbWUiOiJDYWxpYnJpIiwiSXNCb2xkIjp0cnVlLCJJc0l0YWxpYyI6ZmFsc2UsIklzVW5kZXJsaW5lZCI6ZmFsc2UsIlBhcmVudFN0eWxlIjpudWxsfSwiQXV0b1NpemUiOjIsIkZvcmVncm91bmQiOnsiJGlkIjoiMTkwIiwiQ29sb3IiOnsiJGlkIjoiMTkxIiwiQSI6MjU1LCJSIjowLCJHIjowLCJCIjowfX0sIk1heFdpZHRoIjoxMDYuNDI0ODgwOTgxNDQ1MzEsIk1heEhlaWdodCI6IkluZmluaXR5IiwiU21hcnRGb3JlZ3JvdW5kSXNBY3RpdmUiOmZhbHNlLCJIb3Jpem9udGFsQWxpZ25tZW50IjowLCJWZXJ0aWNhbEFsaWdubWVudCI6MCwiU21hcnRGb3JlZ3JvdW5kIjpudWxsLCJCYWNrZ3JvdW5kRmlsbFR5cGUiOjAsIk1hcmdpbiI6eyIkaWQiOiIxOTIiLCJUb3AiOjAsIkxlZnQiOjAsIlJpZ2h0IjowLCJCb3R0b20iOjB9LCJQYWRkaW5nIjp7IiRpZCI6IjE5MyIsIlRvcCI6MCwiTGVmdCI6MCwiUmlnaHQiOjAsIkJvdHRvbSI6MH0sIkJhY2tncm91bmQiOnsiJHJlZiI6IjExOCJ9LCJJc1Zpc2libGUiOnRydWUsIldpZHRoIjowLjAsIkhlaWdodCI6MC4wLCJCb3JkZXJTdHlsZSI6eyIkaWQiOiIxOTQiLCJMaW5lQ29sb3IiOm51bGwsIkxpbmVXZWlnaHQiOjAuMCwiTGluZVR5cGUiOjAsIlBhcmVudFN0eWxlIjpudWxsfSwiUGFyZW50U3R5bGUiOm51bGx9LCJEYXRlU3R5bGUiOnsiJGlkIjoiMTk1IiwiRm9udFNldHRpbmdzIjp7IiRpZCI6IjE5NiIsIkZvbnRTaXplIjoxMCwiRm9udE5hbWUiOiJDYWxpYnJpIiwiSXNCb2xkIjpmYWxzZSwiSXNJdGFsaWMiOmZhbHNlLCJJc1VuZGVybGluZWQiOmZhbHNlLCJQYXJlbnRTdHlsZSI6bnVsbH0sIkF1dG9TaXplIjowLCJGb3JlZ3JvdW5kIjp7IiRpZCI6IjE5NyIsIkNvbG9yIjp7IiRpZCI6IjE5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k5IiwiVG9wIjowLCJMZWZ0IjowLCJSaWdodCI6MCwiQm90dG9tIjowfSwiUGFkZGluZyI6eyIkaWQiOiIyMDAiLCJUb3AiOjAsIkxlZnQiOjAsIlJpZ2h0IjowLCJCb3R0b20iOjB9LCJCYWNrZ3JvdW5kIjp7IiRyZWYiOiIxMjUifSwiSXNWaXNpYmxlIjpmYWxzZSwiV2lkdGgiOjAuMCwiSGVpZ2h0IjowLjAsIkJvcmRlclN0eWxlIjp7IiRpZCI6IjIwMSIsIkxpbmVDb2xvciI6bnVsbCwiTGluZVdlaWdodCI6MC4wLCJMaW5lVHlwZSI6MCwiUGFyZW50U3R5bGUiOm51bGx9LCJQYXJlbnRTdHlsZSI6bnVsbH0sIkRhdGVGb3JtYXQiOnsiJGlkIjoiMj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IsIlNtYXJ0RHVyYXRpb25BY3RpdmF0ZWQiOmZhbHNlLCJEYXRlRm9ybWF0Ijp7IiRyZWYiOiIyMDIifSwiSWQiOiIyZjkxYWM4Zi0yZDQwLTQ0MjUtOTQwOC0wMjE0YjQxMTNhYjMiLCJJbXBvcnRJZCI6bnVsbCwiVGl0bGUiOiJCYXJ0bGV0dCBMYWtlIENvbnRyb2wiLCJOb3RlIjpudWxsLCJIeXBlcmxpbmsiOm51bGwsIklzQ2hhbmdlZCI6ZmFsc2UsIklzTmV3IjpmYWxzZX0seyIkaWQiOiIyMDMiLCJHcm91cE5hbWUiOm51bGwsIlN0YXJ0RGF0ZSI6IjIwMjAtMDEtMDRUMDk6MDA6MDBaIiwiRW5kRGF0ZSI6IjIwMjAtMDEtMDRUMTE6MDM6MDBaIiwiUGVyY2VudGFnZUNvbXBsZXRlIjpudWxsLCJTdHlsZSI6eyIkaWQiOiIyMDQiLCJTaGFwZSI6MSwiU2hhcGVUaGlja25lc3MiOjAsIkR1cmF0aW9uRm9ybWF0IjowLCJJbmNsdWRlTm9uV29ya2luZ0RheXNJbkR1cmF0aW9uIjpmYWxzZSwiUGVyY2VudGFnZUNvbXBsZXRlU3R5bGUiOnsiJGlkIjoiMjA1IiwiRm9udFNldHRpbmdzIjp7IiRpZCI6IjIwNiIsIkZvbnRTaXplIjoxMCwiRm9udE5hbWUiOiJDYWxpYnJpIiwiSXNCb2xkIjpmYWxzZSwiSXNJdGFsaWMiOmZhbHNlLCJJc1VuZGVybGluZWQiOmZhbHNlLCJQYXJlbnRTdHlsZSI6bnVsbH0sIkF1dG9TaXplIjowLCJGb3JlZ3JvdW5kIjp7IiRpZCI6IjIwNyIsIkNvbG9yIjp7IiRyZWYiOiI4NyJ9fSwiTWF4V2lkdGgiOjIwMC4wLCJNYXhIZWlnaHQiOiJJbmZpbml0eSIsIlNtYXJ0Rm9yZWdyb3VuZElzQWN0aXZlIjpmYWxzZSwiSG9yaXpvbnRhbEFsaWdubWVudCI6MCwiVmVydGljYWxBbGlnbm1lbnQiOjAsIlNtYXJ0Rm9yZWdyb3VuZCI6bnVsbCwiQmFja2dyb3VuZEZpbGxUeXBlIjowLCJNYXJnaW4iOnsiJGlkIjoiMjA4IiwiVG9wIjowLCJMZWZ0IjowLCJSaWdodCI6MCwiQm90dG9tIjowfSwiUGFkZGluZyI6eyIkaWQiOiIyMDkiLCJUb3AiOjAsIkxlZnQiOjAsIlJpZ2h0IjowLCJCb3R0b20iOjB9LCJCYWNrZ3JvdW5kIjp7IiRyZWYiOiI5MCJ9LCJJc1Zpc2libGUiOnRydWUsIldpZHRoIjowLjAsIkhlaWdodCI6MC4wLCJCb3JkZXJTdHlsZSI6eyIkaWQiOiIyMTAiLCJMaW5lQ29sb3IiOm51bGwsIkxpbmVXZWlnaHQiOjAuMCwiTGluZVR5cGUiOjAsIlBhcmVudFN0eWxlIjpudWxsfSwiUGFyZW50U3R5bGUiOm51bGx9LCJEdXJhdGlvblN0eWxlIjp7IiRpZCI6IjIxMSIsIkZvbnRTZXR0aW5ncyI6eyIkaWQiOiIyMTIiLCJGb250U2l6ZSI6MTAsIkZvbnROYW1lIjoiQ2FsaWJyaSIsIklzQm9sZCI6ZmFsc2UsIklzSXRhbGljIjpmYWxzZSwiSXNVbmRlcmxpbmVkIjpmYWxzZSwiUGFyZW50U3R5bGUiOm51bGx9LCJBdXRvU2l6ZSI6MCwiRm9yZWdyb3VuZCI6eyIkaWQiOiIyMTMiLCJDb2xvciI6eyIkcmVmIjoiOTQifX0sIk1heFdpZHRoIjoyMDAuMCwiTWF4SGVpZ2h0IjoiSW5maW5pdHkiLCJTbWFydEZvcmVncm91bmRJc0FjdGl2ZSI6ZmFsc2UsIkhvcml6b250YWxBbGlnbm1lbnQiOjAsIlZlcnRpY2FsQWxpZ25tZW50IjowLCJTbWFydEZvcmVncm91bmQiOm51bGwsIkJhY2tncm91bmRGaWxsVHlwZSI6MCwiTWFyZ2luIjp7IiRpZCI6IjIxNCIsIlRvcCI6MCwiTGVmdCI6MCwiUmlnaHQiOjAsIkJvdHRvbSI6MH0sIlBhZGRpbmciOnsiJGlkIjoiMjE1IiwiVG9wIjowLCJMZWZ0IjowLCJSaWdodCI6MCwiQm90dG9tIjowfSwiQmFja2dyb3VuZCI6eyIkcmVmIjoiOTcifSwiSXNWaXNpYmxlIjp0cnVlLCJXaWR0aCI6MC4wLCJIZWlnaHQiOjAuMCwiQm9yZGVyU3R5bGUiOnsiJGlkIjoiMjE2IiwiTGluZUNvbG9yIjpudWxsLCJMaW5lV2VpZ2h0IjowLjAsIkxpbmVUeXBlIjowLCJQYXJlbnRTdHlsZSI6bnVsbH0sIlBhcmVudFN0eWxlIjpudWxsfSwiSG9yaXpvbnRhbENvbm5lY3RvclN0eWxlIjp7IiRpZCI6IjIxNyIsIkxpbmVDb2xvciI6eyIkcmVmIjoiOTkifSwiTGluZVdlaWdodCI6MS4wLCJMaW5lVHlwZSI6MCwiUGFyZW50U3R5bGUiOm51bGx9LCJWZXJ0aWNhbENvbm5lY3RvclN0eWxlIjp7IiRpZCI6IjIxOCIsIkxpbmVDb2xvciI6eyIkcmVmIjoiMTAy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IxOSIsIk1hcmdpbiI6eyIkaWQiOiIyMjAiLCJUb3AiOjAsIkxlZnQiOjQsIlJpZ2h0Ijo0LCJCb3R0b20iOjB9LCJQYWRkaW5nIjp7IiRpZCI6IjIyMSIsIlRvcCI6MCwiTGVmdCI6MCwiUmlnaHQiOjAsIkJvdHRvbSI6MH0sIkJhY2tncm91bmQiOnsiJGlkIjoiMjIyIiwiQ29sb3IiOnsiJGlkIjoiMjIzIiwiQSI6MjU1LCJSIjo3OSwiRyI6MTI5LCJCIjoxODl9fSwiSXNWaXNpYmxlIjp0cnVlLCJXaWR0aCI6MC4wLCJIZWlnaHQiOjEwLjAsIkJvcmRlclN0eWxlIjp7IiRpZCI6IjIyNCIsIkxpbmVDb2xvciI6eyIkcmVmIjoiMTEwIn0sIkxpbmVXZWlnaHQiOjAuMCwiTGluZVR5cGUiOjAsIlBhcmVudFN0eWxlIjpudWxsfSwiUGFyZW50U3R5bGUiOm51bGx9LCJUaXRsZVN0eWxlIjp7IiRpZCI6IjIyNSIsIkZvbnRTZXR0aW5ncyI6eyIkaWQiOiIyMjYiLCJGb250U2l6ZSI6MTEsIkZvbnROYW1lIjoiQ2FsaWJyaSIsIklzQm9sZCI6dHJ1ZSwiSXNJdGFsaWMiOmZhbHNlLCJJc1VuZGVybGluZWQiOmZhbHNlLCJQYXJlbnRTdHlsZSI6bnVsbH0sIkF1dG9TaXplIjoyLCJGb3JlZ3JvdW5kIjp7IiRpZCI6IjIyNyIsIkNvbG9yIjp7IiRpZCI6IjIyOCIsIkEiOjI1NSwiUiI6NTUsIkciOjk2LCJCIjoxNDZ9fSwiTWF4V2lkdGgiOjEzNi4wMjUxMTU5NjY3OTY4OCwiTWF4SGVpZ2h0IjoiSW5maW5pdHkiLCJTbWFydEZvcmVncm91bmRJc0FjdGl2ZSI6ZmFsc2UsIkhvcml6b250YWxBbGlnbm1lbnQiOjAsIlZlcnRpY2FsQWxpZ25tZW50IjowLCJTbWFydEZvcmVncm91bmQiOm51bGwsIkJhY2tncm91bmRGaWxsVHlwZSI6MCwiTWFyZ2luIjp7IiRpZCI6IjIyOSIsIlRvcCI6MCwiTGVmdCI6MCwiUmlnaHQiOjAsIkJvdHRvbSI6MH0sIlBhZGRpbmciOnsiJGlkIjoiMjMwIiwiVG9wIjowLCJMZWZ0IjowLCJSaWdodCI6MCwiQm90dG9tIjowfSwiQmFja2dyb3VuZCI6eyIkcmVmIjoiMTE4In0sIklzVmlzaWJsZSI6dHJ1ZSwiV2lkdGgiOjAuMCwiSGVpZ2h0IjowLjAsIkJvcmRlclN0eWxlIjp7IiRpZCI6IjIzMSIsIkxpbmVDb2xvciI6bnVsbCwiTGluZVdlaWdodCI6MC4wLCJMaW5lVHlwZSI6MCwiUGFyZW50U3R5bGUiOm51bGx9LCJQYXJlbnRTdHlsZSI6bnVsbH0sIkRhdGVTdHlsZSI6eyIkaWQiOiIyMzIiLCJGb250U2V0dGluZ3MiOnsiJGlkIjoiMjMzIiwiRm9udFNpemUiOjEwLCJGb250TmFtZSI6IkNhbGlicmkiLCJJc0JvbGQiOmZhbHNlLCJJc0l0YWxpYyI6ZmFsc2UsIklzVW5kZXJsaW5lZCI6ZmFsc2UsIlBhcmVudFN0eWxlIjpudWxsfSwiQXV0b1NpemUiOjAsIkZvcmVncm91bmQiOnsiJGlkIjoiMjM0IiwiQ29sb3IiOnsiJHJlZiI6IjEyMiJ9fSwiTWF4V2lkdGgiOjIwMC4wLCJNYXhIZWlnaHQiOiJJbmZpbml0eSIsIlNtYXJ0Rm9yZWdyb3VuZElzQWN0aXZlIjpmYWxzZSwiSG9yaXpvbnRhbEFsaWdubWVudCI6MiwiVmVydGljYWxBbGlnbm1lbnQiOjAsIlNtYXJ0Rm9yZWdyb3VuZCI6bnVsbCwiQmFja2dyb3VuZEZpbGxUeXBlIjowLCJNYXJnaW4iOnsiJGlkIjoiMjM1IiwiVG9wIjowLCJMZWZ0IjowLCJSaWdodCI6MCwiQm90dG9tIjowfSwiUGFkZGluZyI6eyIkaWQiOiIyMzYiLCJUb3AiOjAsIkxlZnQiOjAsIlJpZ2h0IjowLCJCb3R0b20iOjB9LCJCYWNrZ3JvdW5kIjp7IiRyZWYiOiIxMjUifSwiSXNWaXNpYmxlIjpmYWxzZSwiV2lkdGgiOjAuMCwiSGVpZ2h0IjowLjAsIkJvcmRlclN0eWxlIjp7IiRpZCI6IjIzNyIsIkxpbmVDb2xvciI6bnVsbCwiTGluZVdlaWdodCI6MC4wLCJMaW5lVHlwZSI6MCwiUGFyZW50U3R5bGUiOm51bGx9LCJQYXJlbnRTdHlsZSI6bnVsbH0sIkRhdGVGb3JtYXQiOnsiJGlkIjoiMjM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MsIlNtYXJ0RHVyYXRpb25BY3RpdmF0ZWQiOmZhbHNlLCJEYXRlRm9ybWF0Ijp7IiRyZWYiOiIyMzgifSwiSWQiOiI5NzExN2JjYy1hOWRhLTRlNTQtOTYwZi0zMjQ4NDA0YzY3NzUiLCJJbXBvcnRJZCI6bnVsbCwiVGl0bGUiOiJTZWFycy1LYXkgUnVpbjogOTowMC0xMTowMyIsIk5vdGUiOm51bGwsIkh5cGVybGluayI6bnVsbCwiSXNDaGFuZ2VkIjpmYWxzZSwiSXNOZXciOmZhbHNlfSx7IiRpZCI6IjIzOSIsIkdyb3VwTmFtZSI6bnVsbCwiU3RhcnREYXRlIjoiMjAyMC0wMS0wNFQwOTowMDowMFoiLCJFbmREYXRlIjoiMjAyMC0wMS0wNFQxMTowMzowMFoiLCJQZXJjZW50YWdlQ29tcGxldGUiOm51bGwsIlN0eWxlIjp7IiRpZCI6IjI0MCIsIlNoYXBlIjoxLCJTaGFwZVRoaWNrbmVzcyI6MCwiRHVyYXRpb25Gb3JtYXQiOjAsIkluY2x1ZGVOb25Xb3JraW5nRGF5c0luRHVyYXRpb24iOmZhbHNlLCJQZXJjZW50YWdlQ29tcGxldGVTdHlsZSI6eyIkaWQiOiIyNDEiLCJGb250U2V0dGluZ3MiOnsiJGlkIjoiMjQyIiwiRm9udFNpemUiOjEwLCJGb250TmFtZSI6IkNhbGlicmkiLCJJc0JvbGQiOmZhbHNlLCJJc0l0YWxpYyI6ZmFsc2UsIklzVW5kZXJsaW5lZCI6ZmFsc2UsIlBhcmVudFN0eWxlIjpudWxsfSwiQXV0b1NpemUiOjAsIkZvcmVncm91bmQiOnsiJGlkIjoiMjQzIiwiQ29sb3IiOnsiJHJlZiI6Ijg3In19LCJNYXhXaWR0aCI6MjAwLjAsIk1heEhlaWdodCI6IkluZmluaXR5IiwiU21hcnRGb3JlZ3JvdW5kSXNBY3RpdmUiOmZhbHNlLCJIb3Jpem9udGFsQWxpZ25tZW50IjowLCJWZXJ0aWNhbEFsaWdubWVudCI6MCwiU21hcnRGb3JlZ3JvdW5kIjpudWxsLCJCYWNrZ3JvdW5kRmlsbFR5cGUiOjAsIk1hcmdpbiI6eyIkaWQiOiIyNDQiLCJUb3AiOjAsIkxlZnQiOjAsIlJpZ2h0IjowLCJCb3R0b20iOjB9LCJQYWRkaW5nIjp7IiRpZCI6IjI0NSIsIlRvcCI6MCwiTGVmdCI6MCwiUmlnaHQiOjAsIkJvdHRvbSI6MH0sIkJhY2tncm91bmQiOnsiJHJlZiI6IjkwIn0sIklzVmlzaWJsZSI6dHJ1ZSwiV2lkdGgiOjAuMCwiSGVpZ2h0IjowLjAsIkJvcmRlclN0eWxlIjp7IiRpZCI6IjI0NiIsIkxpbmVDb2xvciI6bnVsbCwiTGluZVdlaWdodCI6MC4wLCJMaW5lVHlwZSI6MCwiUGFyZW50U3R5bGUiOm51bGx9LCJQYXJlbnRTdHlsZSI6bnVsbH0sIkR1cmF0aW9uU3R5bGUiOnsiJGlkIjoiMjQ3IiwiRm9udFNldHRpbmdzIjp7IiRpZCI6IjI0OCIsIkZvbnRTaXplIjoxMCwiRm9udE5hbWUiOiJDYWxpYnJpIiwiSXNCb2xkIjpmYWxzZSwiSXNJdGFsaWMiOmZhbHNlLCJJc1VuZGVybGluZWQiOmZhbHNlLCJQYXJlbnRTdHlsZSI6bnVsbH0sIkF1dG9TaXplIjowLCJGb3JlZ3JvdW5kIjp7IiRpZCI6IjI0OSIsIkNvbG9yIjp7IiRyZWYiOiI5NCJ9fSwiTWF4V2lkdGgiOjIwMC4wLCJNYXhIZWlnaHQiOiJJbmZpbml0eSIsIlNtYXJ0Rm9yZWdyb3VuZElzQWN0aXZlIjpmYWxzZSwiSG9yaXpvbnRhbEFsaWdubWVudCI6MCwiVmVydGljYWxBbGlnbm1lbnQiOjAsIlNtYXJ0Rm9yZWdyb3VuZCI6bnVsbCwiQmFja2dyb3VuZEZpbGxUeXBlIjowLCJNYXJnaW4iOnsiJGlkIjoiMjUwIiwiVG9wIjowLCJMZWZ0IjowLCJSaWdodCI6MCwiQm90dG9tIjowfSwiUGFkZGluZyI6eyIkaWQiOiIyNTEiLCJUb3AiOjAsIkxlZnQiOjAsIlJpZ2h0IjowLCJCb3R0b20iOjB9LCJCYWNrZ3JvdW5kIjp7IiRyZWYiOiI5NyJ9LCJJc1Zpc2libGUiOnRydWUsIldpZHRoIjowLjAsIkhlaWdodCI6MC4wLCJCb3JkZXJTdHlsZSI6eyIkaWQiOiIyNTIiLCJMaW5lQ29sb3IiOm51bGwsIkxpbmVXZWlnaHQiOjAuMCwiTGluZVR5cGUiOjAsIlBhcmVudFN0eWxlIjpudWxsfSwiUGFyZW50U3R5bGUiOm51bGx9LCJIb3Jpem9udGFsQ29ubmVjdG9yU3R5bGUiOnsiJGlkIjoiMjUzIiwiTGluZUNvbG9yIjp7IiRyZWYiOiI5OSJ9LCJMaW5lV2VpZ2h0IjoxLjAsIkxpbmVUeXBlIjowLCJQYXJlbnRTdHlsZSI6bnVsbH0sIlZlcnRpY2FsQ29ubmVjdG9yU3R5bGUiOnsiJGlkIjoiMjU0IiwiTGluZUNvbG9yIjp7IiRyZWYiOiIxMDI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UsIklzQmVsb3dUaW1lYmFuZCI6ZmFsc2UsIlBlcmNlbnRhZ2VDb21wbGV0ZVNoYXBlT3BhY2l0eSI6MzUsIlNoYXBlU3R5bGUiOnsiJGlkIjoiMjU1IiwiTWFyZ2luIjp7IiRpZCI6IjI1NiIsIlRvcCI6MCwiTGVmdCI6NCwiUmlnaHQiOjQsIkJvdHRvbSI6MH0sIlBhZGRpbmciOnsiJGlkIjoiMjU3IiwiVG9wIjowLCJMZWZ0IjowLCJSaWdodCI6MCwiQm90dG9tIjowfSwiQmFja2dyb3VuZCI6eyIkaWQiOiIyNTgiLCJDb2xvciI6eyIkaWQiOiIyNTkiLCJBIjoyNTUsIlIiOjAsIkciOjAsIkIiOjB9fSwiSXNWaXNpYmxlIjp0cnVlLCJXaWR0aCI6MC4wLCJIZWlnaHQiOjEwLjAsIkJvcmRlclN0eWxlIjp7IiRpZCI6IjI2MCIsIkxpbmVDb2xvciI6eyIkcmVmIjoiMTEwIn0sIkxpbmVXZWlnaHQiOjAuMCwiTGluZVR5cGUiOjAsIlBhcmVudFN0eWxlIjpudWxsfSwiUGFyZW50U3R5bGUiOm51bGx9LCJUaXRsZVN0eWxlIjp7IiRpZCI6IjI2MSIsIkZvbnRTZXR0aW5ncyI6eyIkaWQiOiIyNjIiLCJGb250U2l6ZSI6MTEsIkZvbnROYW1lIjoiQ2FsaWJyaSIsIklzQm9sZCI6dHJ1ZSwiSXNJdGFsaWMiOmZhbHNlLCJJc1VuZGVybGluZWQiOmZhbHNlLCJQYXJlbnRTdHlsZSI6bnVsbH0sIkF1dG9TaXplIjoyLCJGb3JlZ3JvdW5kIjp7IiRpZCI6IjI2MyIsIkNvbG9yIjp7IiRpZCI6IjI2NCIsIkEiOjI1NSwiUiI6MCwiRyI6MCwiQiI6MH19LCJNYXhXaWR0aCI6MTM2LjAyNTAzOTY3Mjg1MTU2LCJNYXhIZWlnaHQiOiJJbmZpbml0eSIsIlNtYXJ0Rm9yZWdyb3VuZElzQWN0aXZlIjpmYWxzZSwiSG9yaXpvbnRhbEFsaWdubWVudCI6MCwiVmVydGljYWxBbGlnbm1lbnQiOjAsIlNtYXJ0Rm9yZWdyb3VuZCI6bnVsbCwiQmFja2dyb3VuZEZpbGxUeXBlIjowLCJNYXJnaW4iOnsiJGlkIjoiMjY1IiwiVG9wIjowLCJMZWZ0IjowLCJSaWdodCI6MCwiQm90dG9tIjowfSwiUGFkZGluZyI6eyIkaWQiOiIyNjYiLCJUb3AiOjAsIkxlZnQiOjAsIlJpZ2h0IjowLCJCb3R0b20iOjB9LCJCYWNrZ3JvdW5kIjp7IiRyZWYiOiIxMTgifSwiSXNWaXNpYmxlIjp0cnVlLCJXaWR0aCI6MC4wLCJIZWlnaHQiOjAuMCwiQm9yZGVyU3R5bGUiOnsiJGlkIjoiMjY3IiwiTGluZUNvbG9yIjpudWxsLCJMaW5lV2VpZ2h0IjowLjAsIkxpbmVUeXBlIjowLCJQYXJlbnRTdHlsZSI6bnVsbH0sIlBhcmVudFN0eWxlIjpudWxsfSwiRGF0ZVN0eWxlIjp7IiRpZCI6IjI2OCIsIkZvbnRTZXR0aW5ncyI6eyIkaWQiOiIyNjkiLCJGb250U2l6ZSI6MTAsIkZvbnROYW1lIjoiQ2FsaWJyaSIsIklzQm9sZCI6ZmFsc2UsIklzSXRhbGljIjpmYWxzZSwiSXNVbmRlcmxpbmVkIjpmYWxzZSwiUGFyZW50U3R5bGUiOm51bGx9LCJBdXRvU2l6ZSI6MCwiRm9yZWdyb3VuZCI6eyIkaWQiOiIyNzAiLCJDb2xvciI6eyIkaWQiOiIyNz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3MiIsIlRvcCI6MCwiTGVmdCI6MCwiUmlnaHQiOjAsIkJvdHRvbSI6MH0sIlBhZGRpbmciOnsiJGlkIjoiMjczIiwiVG9wIjowLCJMZWZ0IjowLCJSaWdodCI6MCwiQm90dG9tIjowfSwiQmFja2dyb3VuZCI6eyIkcmVmIjoiMTI1In0sIklzVmlzaWJsZSI6ZmFsc2UsIldpZHRoIjowLjAsIkhlaWdodCI6MC4wLCJCb3JkZXJTdHlsZSI6eyIkaWQiOiIyNzQiLCJMaW5lQ29sb3IiOm51bGwsIkxpbmVXZWlnaHQiOjAuMCwiTGluZVR5cGUiOjAsIlBhcmVudFN0eWxlIjpudWxsfSwiUGFyZW50U3R5bGUiOm51bGx9LCJEYXRlRm9ybWF0Ijp7IiRpZCI6IjI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0LCJTbWFydER1cmF0aW9uQWN0aXZhdGVkIjpmYWxzZSwiRGF0ZUZvcm1hdCI6eyIkcmVmIjoiMjc1In0sIklkIjoiYjhlNzYwMTYtYjA2Ny00YWM5LThmYzItYTY3NGZmMDk5NThiIiwiSW1wb3J0SWQiOm51bGwsIlRpdGxlIjoiU2VhcnMtS2F5IFJ1aW46IDk6MDAtMTE6MDMiLCJOb3RlIjpudWxsLCJIeXBlcmxpbmsiOm51bGwsIklzQ2hhbmdlZCI6ZmFsc2UsIklzTmV3IjpmYWxzZX0seyIkaWQiOiIyNzYiLCJHcm91cE5hbWUiOm51bGwsIlN0YXJ0RGF0ZSI6IjIwMjAtMDEtMDRUMTA6MDU6MDBaIiwiRW5kRGF0ZSI6IjIwMjAtMDEtMDRUMTM6MjA6MDBaIiwiUGVyY2VudGFnZUNvbXBsZXRlIjpudWxsLCJTdHlsZSI6eyIkaWQiOiIyNzciLCJTaGFwZSI6MSwiU2hhcGVUaGlja25lc3MiOjAsIkR1cmF0aW9uRm9ybWF0IjowLCJJbmNsdWRlTm9uV29ya2luZ0RheXNJbkR1cmF0aW9uIjpmYWxzZSwiUGVyY2VudGFnZUNvbXBsZXRlU3R5bGUiOnsiJGlkIjoiMjc4IiwiRm9udFNldHRpbmdzIjp7IiRpZCI6IjI3OSIsIkZvbnRTaXplIjoxMCwiRm9udE5hbWUiOiJDYWxpYnJpIiwiSXNCb2xkIjpmYWxzZSwiSXNJdGFsaWMiOmZhbHNlLCJJc1VuZGVybGluZWQiOmZhbHNlLCJQYXJlbnRTdHlsZSI6bnVsbH0sIkF1dG9TaXplIjowLCJGb3JlZ3JvdW5kIjp7IiRpZCI6IjI4MCIsIkNvbG9yIjp7IiRyZWYiOiI4NyJ9fSwiTWF4V2lkdGgiOjIwMC4wLCJNYXhIZWlnaHQiOiJJbmZpbml0eSIsIlNtYXJ0Rm9yZWdyb3VuZElzQWN0aXZlIjpmYWxzZSwiSG9yaXpvbnRhbEFsaWdubWVudCI6MCwiVmVydGljYWxBbGlnbm1lbnQiOjAsIlNtYXJ0Rm9yZWdyb3VuZCI6bnVsbCwiQmFja2dyb3VuZEZpbGxUeXBlIjowLCJNYXJnaW4iOnsiJGlkIjoiMjgxIiwiVG9wIjowLCJMZWZ0IjowLCJSaWdodCI6MCwiQm90dG9tIjowfSwiUGFkZGluZyI6eyIkaWQiOiIyODIiLCJUb3AiOjAsIkxlZnQiOjAsIlJpZ2h0IjowLCJCb3R0b20iOjB9LCJCYWNrZ3JvdW5kIjp7IiRyZWYiOiI5MCJ9LCJJc1Zpc2libGUiOnRydWUsIldpZHRoIjowLjAsIkhlaWdodCI6MC4wLCJCb3JkZXJTdHlsZSI6eyIkaWQiOiIyODMiLCJMaW5lQ29sb3IiOm51bGwsIkxpbmVXZWlnaHQiOjAuMCwiTGluZVR5cGUiOjAsIlBhcmVudFN0eWxlIjpudWxsfSwiUGFyZW50U3R5bGUiOm51bGx9LCJEdXJhdGlvblN0eWxlIjp7IiRpZCI6IjI4NCIsIkZvbnRTZXR0aW5ncyI6eyIkaWQiOiIyODUiLCJGb250U2l6ZSI6MTAsIkZvbnROYW1lIjoiQ2FsaWJyaSIsIklzQm9sZCI6ZmFsc2UsIklzSXRhbGljIjpmYWxzZSwiSXNVbmRlcmxpbmVkIjpmYWxzZSwiUGFyZW50U3R5bGUiOm51bGx9LCJBdXRvU2l6ZSI6MCwiRm9yZWdyb3VuZCI6eyIkaWQiOiIyODYiLCJDb2xvciI6eyIkcmVmIjoiOTQifX0sIk1heFdpZHRoIjoyMDAuMCwiTWF4SGVpZ2h0IjoiSW5maW5pdHkiLCJTbWFydEZvcmVncm91bmRJc0FjdGl2ZSI6ZmFsc2UsIkhvcml6b250YWxBbGlnbm1lbnQiOjAsIlZlcnRpY2FsQWxpZ25tZW50IjowLCJTbWFydEZvcmVncm91bmQiOm51bGwsIkJhY2tncm91bmRGaWxsVHlwZSI6MCwiTWFyZ2luIjp7IiRpZCI6IjI4NyIsIlRvcCI6MCwiTGVmdCI6MCwiUmlnaHQiOjAsIkJvdHRvbSI6MH0sIlBhZGRpbmciOnsiJGlkIjoiMjg4IiwiVG9wIjowLCJMZWZ0IjowLCJSaWdodCI6MCwiQm90dG9tIjowfSwiQmFja2dyb3VuZCI6eyIkcmVmIjoiOTcifSwiSXNWaXNpYmxlIjp0cnVlLCJXaWR0aCI6MC4wLCJIZWlnaHQiOjAuMCwiQm9yZGVyU3R5bGUiOnsiJGlkIjoiMjg5IiwiTGluZUNvbG9yIjpudWxsLCJMaW5lV2VpZ2h0IjowLjAsIkxpbmVUeXBlIjowLCJQYXJlbnRTdHlsZSI6bnVsbH0sIlBhcmVudFN0eWxlIjpudWxsfSwiSG9yaXpvbnRhbENvbm5lY3RvclN0eWxlIjp7IiRpZCI6IjI5MCIsIkxpbmVDb2xvciI6eyIkcmVmIjoiOTkifSwiTGluZVdlaWdodCI6MS4wLCJMaW5lVHlwZSI6MCwiUGFyZW50U3R5bGUiOm51bGx9LCJWZXJ0aWNhbENvbm5lY3RvclN0eWxlIjp7IiRpZCI6IjI5MSIsIkxpbmVDb2xvciI6eyIkcmVmIjoiMTAy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I5MiIsIk1hcmdpbiI6eyIkaWQiOiIyOTMiLCJUb3AiOjAsIkxlZnQiOjQsIlJpZ2h0Ijo0LCJCb3R0b20iOjB9LCJQYWRkaW5nIjp7IiRpZCI6IjI5NCIsIlRvcCI6MCwiTGVmdCI6MCwiUmlnaHQiOjAsIkJvdHRvbSI6MH0sIkJhY2tncm91bmQiOnsiJGlkIjoiMjk1IiwiQ29sb3IiOnsiJGlkIjoiMjk2IiwiQSI6MjU1LCJSIjo3OSwiRyI6MTI5LCJCIjoxODl9fSwiSXNWaXNpYmxlIjp0cnVlLCJXaWR0aCI6MC4wLCJIZWlnaHQiOjEwLjAsIkJvcmRlclN0eWxlIjp7IiRpZCI6IjI5NyIsIkxpbmVDb2xvciI6eyIkcmVmIjoiMTEwIn0sIkxpbmVXZWlnaHQiOjAuMCwiTGluZVR5cGUiOjAsIlBhcmVudFN0eWxlIjpudWxsfSwiUGFyZW50U3R5bGUiOm51bGx9LCJUaXRsZVN0eWxlIjp7IiRpZCI6IjI5OCIsIkZvbnRTZXR0aW5ncyI6eyIkaWQiOiIyOTkiLCJGb250U2l6ZSI6MTEsIkZvbnROYW1lIjoiQ2FsaWJyaSIsIklzQm9sZCI6dHJ1ZSwiSXNJdGFsaWMiOmZhbHNlLCJJc1VuZGVybGluZWQiOmZhbHNlLCJQYXJlbnRTdHlsZSI6bnVsbH0sIkF1dG9TaXplIjoyLCJGb3JlZ3JvdW5kIjp7IiRpZCI6IjMwMCIsIkNvbG9yIjp7IiRpZCI6IjMwMSIsIkEiOjI1NSwiUiI6NTUsIkciOjk2LCJCIjoxNDZ9fSwiTWF4V2lkdGgiOjE1NC4xMTI1MTgzMTA1NDY4OCwiTWF4SGVpZ2h0IjoiSW5maW5pdHkiLCJTbWFydEZvcmVncm91bmRJc0FjdGl2ZSI6ZmFsc2UsIkhvcml6b250YWxBbGlnbm1lbnQiOjAsIlZlcnRpY2FsQWxpZ25tZW50IjowLCJTbWFydEZvcmVncm91bmQiOm51bGwsIkJhY2tncm91bmRGaWxsVHlwZSI6MCwiTWFyZ2luIjp7IiRpZCI6IjMwMiIsIlRvcCI6MCwiTGVmdCI6MCwiUmlnaHQiOjAsIkJvdHRvbSI6MH0sIlBhZGRpbmciOnsiJGlkIjoiMzAzIiwiVG9wIjowLCJMZWZ0IjowLCJSaWdodCI6MCwiQm90dG9tIjowfSwiQmFja2dyb3VuZCI6eyIkcmVmIjoiMTE4In0sIklzVmlzaWJsZSI6dHJ1ZSwiV2lkdGgiOjAuMCwiSGVpZ2h0IjowLjAsIkJvcmRlclN0eWxlIjp7IiRpZCI6IjMwNCIsIkxpbmVDb2xvciI6bnVsbCwiTGluZVdlaWdodCI6MC4wLCJMaW5lVHlwZSI6MCwiUGFyZW50U3R5bGUiOm51bGx9LCJQYXJlbnRTdHlsZSI6bnVsbH0sIkRhdGVTdHlsZSI6eyIkaWQiOiIzMDUiLCJGb250U2V0dGluZ3MiOnsiJGlkIjoiMzA2IiwiRm9udFNpemUiOjEwLCJGb250TmFtZSI6IkNhbGlicmkiLCJJc0JvbGQiOmZhbHNlLCJJc0l0YWxpYyI6ZmFsc2UsIklzVW5kZXJsaW5lZCI6ZmFsc2UsIlBhcmVudFN0eWxlIjpudWxsfSwiQXV0b1NpemUiOjAsIkZvcmVncm91bmQiOnsiJGlkIjoiMzA3IiwiQ29sb3IiOnsiJGlkIjoiMzA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zMDkiLCJUb3AiOjAsIkxlZnQiOjAsIlJpZ2h0IjowLCJCb3R0b20iOjB9LCJQYWRkaW5nIjp7IiRpZCI6IjMxMCIsIlRvcCI6MCwiTGVmdCI6MCwiUmlnaHQiOjAsIkJvdHRvbSI6MH0sIkJhY2tncm91bmQiOnsiJHJlZiI6IjEyNSJ9LCJJc1Zpc2libGUiOmZhbHNlLCJXaWR0aCI6MC4wLCJIZWlnaHQiOjAuMCwiQm9yZGVyU3R5bGUiOnsiJGlkIjoiMzExIiwiTGluZUNvbG9yIjpudWxsLCJMaW5lV2VpZ2h0IjowLjAsIkxpbmVUeXBlIjowLCJQYXJlbnRTdHlsZSI6bnVsbH0sIlBhcmVudFN0eWxlIjpudWxsfSwiRGF0ZUZvcm1hdCI6eyIkaWQiOiIzM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SwiU21hcnREdXJhdGlvbkFjdGl2YXRlZCI6ZmFsc2UsIkRhdGVGb3JtYXQiOnsiJHJlZiI6IjMxMiJ9LCJJZCI6IjlmZTQ4OWY4LWU3YjktNDlmNi1hODc1LThmMDliMDIwOTYyNyIsIkltcG9ydElkIjpudWxsLCJUaXRsZSI6IkphY2sgaW4gdGhlIEJveDogMTA6MDUtMTM6MjIiLCJOb3RlIjpudWxsLCJIeXBlcmxpbmsiOm51bGwsIklzQ2hhbmdlZCI6ZmFsc2UsIklzTmV3IjpmYWxzZX0seyIkaWQiOiIzMTMiLCJHcm91cE5hbWUiOm51bGwsIlN0YXJ0RGF0ZSI6IjIwMjAtMDEtMDRUMDk6NTA6MDBaIiwiRW5kRGF0ZSI6IjIwMjAtMDEtMDRUMTI6NDA6MDBaIiwiUGVyY2VudGFnZUNvbXBsZXRlIjpudWxsLCJTdHlsZSI6eyIkaWQiOiIzMTQiLCJTaGFwZSI6MSwiU2hhcGVUaGlja25lc3MiOjAsIkR1cmF0aW9uRm9ybWF0IjowLCJJbmNsdWRlTm9uV29ya2luZ0RheXNJbkR1cmF0aW9uIjpmYWxzZSwiUGVyY2VudGFnZUNvbXBsZXRlU3R5bGUiOnsiJGlkIjoiMzE1IiwiRm9udFNldHRpbmdzIjp7IiRpZCI6IjMxNiIsIkZvbnRTaXplIjoxMCwiRm9udE5hbWUiOiJDYWxpYnJpIiwiSXNCb2xkIjpmYWxzZSwiSXNJdGFsaWMiOmZhbHNlLCJJc1VuZGVybGluZWQiOmZhbHNlLCJQYXJlbnRTdHlsZSI6bnVsbH0sIkF1dG9TaXplIjowLCJGb3JlZ3JvdW5kIjp7IiRpZCI6IjMxNyIsIkNvbG9yIjp7IiRyZWYiOiI4NyJ9fSwiTWF4V2lkdGgiOjIwMC4wLCJNYXhIZWlnaHQiOiJJbmZpbml0eSIsIlNtYXJ0Rm9yZWdyb3VuZElzQWN0aXZlIjpmYWxzZSwiSG9yaXpvbnRhbEFsaWdubWVudCI6MCwiVmVydGljYWxBbGlnbm1lbnQiOjAsIlNtYXJ0Rm9yZWdyb3VuZCI6bnVsbCwiQmFja2dyb3VuZEZpbGxUeXBlIjowLCJNYXJnaW4iOnsiJGlkIjoiMzE4IiwiVG9wIjowLCJMZWZ0IjowLCJSaWdodCI6MCwiQm90dG9tIjowfSwiUGFkZGluZyI6eyIkaWQiOiIzMTkiLCJUb3AiOjAsIkxlZnQiOjAsIlJpZ2h0IjowLCJCb3R0b20iOjB9LCJCYWNrZ3JvdW5kIjp7IiRyZWYiOiI5MCJ9LCJJc1Zpc2libGUiOnRydWUsIldpZHRoIjowLjAsIkhlaWdodCI6MC4wLCJCb3JkZXJTdHlsZSI6eyIkaWQiOiIzMjAiLCJMaW5lQ29sb3IiOm51bGwsIkxpbmVXZWlnaHQiOjAuMCwiTGluZVR5cGUiOjAsIlBhcmVudFN0eWxlIjpudWxsfSwiUGFyZW50U3R5bGUiOm51bGx9LCJEdXJhdGlvblN0eWxlIjp7IiRpZCI6IjMyMSIsIkZvbnRTZXR0aW5ncyI6eyIkaWQiOiIzMjIiLCJGb250U2l6ZSI6MTAsIkZvbnROYW1lIjoiQ2FsaWJyaSIsIklzQm9sZCI6ZmFsc2UsIklzSXRhbGljIjpmYWxzZSwiSXNVbmRlcmxpbmVkIjpmYWxzZSwiUGFyZW50U3R5bGUiOm51bGx9LCJBdXRvU2l6ZSI6MCwiRm9yZWdyb3VuZCI6eyIkaWQiOiIzMjMiLCJDb2xvciI6eyIkcmVmIjoiOTQifX0sIk1heFdpZHRoIjoyMDAuMCwiTWF4SGVpZ2h0IjoiSW5maW5pdHkiLCJTbWFydEZvcmVncm91bmRJc0FjdGl2ZSI6ZmFsc2UsIkhvcml6b250YWxBbGlnbm1lbnQiOjAsIlZlcnRpY2FsQWxpZ25tZW50IjowLCJTbWFydEZvcmVncm91bmQiOm51bGwsIkJhY2tncm91bmRGaWxsVHlwZSI6MCwiTWFyZ2luIjp7IiRpZCI6IjMyNCIsIlRvcCI6MCwiTGVmdCI6MCwiUmlnaHQiOjAsIkJvdHRvbSI6MH0sIlBhZGRpbmciOnsiJGlkIjoiMzI1IiwiVG9wIjowLCJMZWZ0IjowLCJSaWdodCI6MCwiQm90dG9tIjowfSwiQmFja2dyb3VuZCI6eyIkcmVmIjoiOTcifSwiSXNWaXNpYmxlIjp0cnVlLCJXaWR0aCI6MC4wLCJIZWlnaHQiOjAuMCwiQm9yZGVyU3R5bGUiOnsiJGlkIjoiMzI2IiwiTGluZUNvbG9yIjpudWxsLCJMaW5lV2VpZ2h0IjowLjAsIkxpbmVUeXBlIjowLCJQYXJlbnRTdHlsZSI6bnVsbH0sIlBhcmVudFN0eWxlIjpudWxsfSwiSG9yaXpvbnRhbENvbm5lY3RvclN0eWxlIjp7IiRpZCI6IjMyNyIsIkxpbmVDb2xvciI6eyIkcmVmIjoiOTkifSwiTGluZVdlaWdodCI6MS4wLCJMaW5lVHlwZSI6MCwiUGFyZW50U3R5bGUiOm51bGx9LCJWZXJ0aWNhbENvbm5lY3RvclN0eWxlIjp7IiRpZCI6IjMyOCIsIkxpbmVDb2xvciI6eyIkcmVmIjoiMTAy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MyOSIsIk1hcmdpbiI6eyIkaWQiOiIzMzAiLCJUb3AiOjAsIkxlZnQiOjQsIlJpZ2h0Ijo0LCJCb3R0b20iOjB9LCJQYWRkaW5nIjp7IiRpZCI6IjMzMSIsIlRvcCI6MCwiTGVmdCI6MCwiUmlnaHQiOjAsIkJvdHRvbSI6MH0sIkJhY2tncm91bmQiOnsiJGlkIjoiMzMyIiwiQ29sb3IiOnsiJGlkIjoiMzMzIiwiQSI6MjU1LCJSIjowLCJHIjowLCJCIjowfX0sIklzVmlzaWJsZSI6dHJ1ZSwiV2lkdGgiOjAuMCwiSGVpZ2h0IjoxMC4wLCJCb3JkZXJTdHlsZSI6eyIkaWQiOiIzMzQiLCJMaW5lQ29sb3IiOnsiJHJlZiI6IjExMCJ9LCJMaW5lV2VpZ2h0IjowLjAsIkxpbmVUeXBlIjowLCJQYXJlbnRTdHlsZSI6bnVsbH0sIlBhcmVudFN0eWxlIjpudWxsfSwiVGl0bGVTdHlsZSI6eyIkaWQiOiIzMzUiLCJGb250U2V0dGluZ3MiOnsiJGlkIjoiMzM2IiwiRm9udFNpemUiOjExLCJGb250TmFtZSI6IkNhbGlicmkiLCJJc0JvbGQiOnRydWUsIklzSXRhbGljIjpmYWxzZSwiSXNVbmRlcmxpbmVkIjpmYWxzZSwiUGFyZW50U3R5bGUiOm51bGx9LCJBdXRvU2l6ZSI6MiwiRm9yZWdyb3VuZCI6eyIkaWQiOiIzMzciLCJDb2xvciI6eyIkaWQiOiIzMzgiLCJBIjoyNTUsIlIiOjAsIkciOjAsIkIiOjB9fSwiTWF4V2lkdGgiOjEzOC4zOTQ4ODIyMDIxNDg0NCwiTWF4SGVpZ2h0IjoiSW5maW5pdHkiLCJTbWFydEZvcmVncm91bmRJc0FjdGl2ZSI6ZmFsc2UsIkhvcml6b250YWxBbGlnbm1lbnQiOjAsIlZlcnRpY2FsQWxpZ25tZW50IjowLCJTbWFydEZvcmVncm91bmQiOm51bGwsIkJhY2tncm91bmRGaWxsVHlwZSI6MCwiTWFyZ2luIjp7IiRpZCI6IjMzOSIsIlRvcCI6MCwiTGVmdCI6MCwiUmlnaHQiOjAsIkJvdHRvbSI6MH0sIlBhZGRpbmciOnsiJGlkIjoiMzQwIiwiVG9wIjowLCJMZWZ0IjowLCJSaWdodCI6MCwiQm90dG9tIjowfSwiQmFja2dyb3VuZCI6eyIkcmVmIjoiMTE4In0sIklzVmlzaWJsZSI6dHJ1ZSwiV2lkdGgiOjAuMCwiSGVpZ2h0IjowLjAsIkJvcmRlclN0eWxlIjp7IiRpZCI6IjM0MSIsIkxpbmVDb2xvciI6bnVsbCwiTGluZVdlaWdodCI6MC4wLCJMaW5lVHlwZSI6MCwiUGFyZW50U3R5bGUiOm51bGx9LCJQYXJlbnRTdHlsZSI6bnVsbH0sIkRhdGVTdHlsZSI6eyIkaWQiOiIzNDIiLCJGb250U2V0dGluZ3MiOnsiJGlkIjoiMzQzIiwiRm9udFNpemUiOjEwLCJGb250TmFtZSI6IkNhbGlicmkiLCJJc0JvbGQiOmZhbHNlLCJJc0l0YWxpYyI6ZmFsc2UsIklzVW5kZXJsaW5lZCI6ZmFsc2UsIlBhcmVudFN0eWxlIjpudWxsfSwiQXV0b1NpemUiOjAsIkZvcmVncm91bmQiOnsiJGlkIjoiMzQ0IiwiQ29sb3IiOnsiJGlkIjoiMzQ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zNDYiLCJUb3AiOjAsIkxlZnQiOjAsIlJpZ2h0IjowLCJCb3R0b20iOjB9LCJQYWRkaW5nIjp7IiRpZCI6IjM0NyIsIlRvcCI6MCwiTGVmdCI6MCwiUmlnaHQiOjAsIkJvdHRvbSI6MH0sIkJhY2tncm91bmQiOnsiJHJlZiI6IjEyNSJ9LCJJc1Zpc2libGUiOmZhbHNlLCJXaWR0aCI6MC4wLCJIZWlnaHQiOjAuMCwiQm9yZGVyU3R5bGUiOnsiJGlkIjoiMzQ4IiwiTGluZUNvbG9yIjpudWxsLCJMaW5lV2VpZ2h0IjowLjAsIkxpbmVUeXBlIjowLCJQYXJlbnRTdHlsZSI6bnVsbH0sIlBhcmVudFN0eWxlIjpudWxsfSwiRGF0ZUZvcm1hdCI6eyIkaWQiOiIzN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NiwiU21hcnREdXJhdGlvbkFjdGl2YXRlZCI6ZmFsc2UsIkRhdGVGb3JtYXQiOnsiJHJlZiI6IjM0OSJ9LCJJZCI6ImNiN2JmYmUwLTJmN2ItNDNlZC05NTViLTBmNDI2YzZkOWQ3YiIsIkltcG9ydElkIjpudWxsLCJUaXRsZSI6IkNQMzogQlQgICA5OjQ4LTEyOjQyIiwiTm90ZSI6bnVsbCwiSHlwZXJsaW5rIjpudWxsLCJJc0NoYW5nZWQiOmZhbHNlLCJJc05ldyI6ZmFsc2V9LHsiJGlkIjoiMzUwIiwiR3JvdXBOYW1lIjpudWxsLCJTdGFydERhdGUiOiIyMDIwLTAxLTA0VDEwOjU1OjAwWiIsIkVuZERhdGUiOiIyMDIwLTAxLTA0VDE1OjEwOjAwWiIsIlBlcmNlbnRhZ2VDb21wbGV0ZSI6bnVsbCwiU3R5bGUiOnsiJGlkIjoiMzUxIiwiU2hhcGUiOjEsIlNoYXBlVGhpY2tuZXNzIjowLCJEdXJhdGlvbkZvcm1hdCI6MCwiSW5jbHVkZU5vbldvcmtpbmdEYXlzSW5EdXJhdGlvbiI6ZmFsc2UsIlBlcmNlbnRhZ2VDb21wbGV0ZVN0eWxlIjp7IiRpZCI6IjM1MiIsIkZvbnRTZXR0aW5ncyI6eyIkaWQiOiIzNTMiLCJGb250U2l6ZSI6MTAsIkZvbnROYW1lIjoiQ2FsaWJyaSIsIklzQm9sZCI6ZmFsc2UsIklzSXRhbGljIjpmYWxzZSwiSXNVbmRlcmxpbmVkIjpmYWxzZSwiUGFyZW50U3R5bGUiOm51bGx9LCJBdXRvU2l6ZSI6MCwiRm9yZWdyb3VuZCI6eyIkaWQiOiIzNTQiLCJDb2xvciI6eyIkcmVmIjoiODcifX0sIk1heFdpZHRoIjoyMDAuMCwiTWF4SGVpZ2h0IjoiSW5maW5pdHkiLCJTbWFydEZvcmVncm91bmRJc0FjdGl2ZSI6ZmFsc2UsIkhvcml6b250YWxBbGlnbm1lbnQiOjAsIlZlcnRpY2FsQWxpZ25tZW50IjowLCJTbWFydEZvcmVncm91bmQiOm51bGwsIkJhY2tncm91bmRGaWxsVHlwZSI6MCwiTWFyZ2luIjp7IiRpZCI6IjM1NSIsIlRvcCI6MCwiTGVmdCI6MCwiUmlnaHQiOjAsIkJvdHRvbSI6MH0sIlBhZGRpbmciOnsiJGlkIjoiMzU2IiwiVG9wIjowLCJMZWZ0IjowLCJSaWdodCI6MCwiQm90dG9tIjowfSwiQmFja2dyb3VuZCI6eyIkcmVmIjoiOTAifSwiSXNWaXNpYmxlIjp0cnVlLCJXaWR0aCI6MC4wLCJIZWlnaHQiOjAuMCwiQm9yZGVyU3R5bGUiOnsiJGlkIjoiMzU3IiwiTGluZUNvbG9yIjpudWxsLCJMaW5lV2VpZ2h0IjowLjAsIkxpbmVUeXBlIjowLCJQYXJlbnRTdHlsZSI6bnVsbH0sIlBhcmVudFN0eWxlIjpudWxsfSwiRHVyYXRpb25TdHlsZSI6eyIkaWQiOiIzNTgiLCJGb250U2V0dGluZ3MiOnsiJGlkIjoiMzU5IiwiRm9udFNpemUiOjEwLCJGb250TmFtZSI6IkNhbGlicmkiLCJJc0JvbGQiOmZhbHNlLCJJc0l0YWxpYyI6ZmFsc2UsIklzVW5kZXJsaW5lZCI6ZmFsc2UsIlBhcmVudFN0eWxlIjpudWxsfSwiQXV0b1NpemUiOjAsIkZvcmVncm91bmQiOnsiJGlkIjoiMzYwIiwiQ29sb3IiOnsiJHJlZiI6Ijk0In19LCJNYXhXaWR0aCI6MjAwLjAsIk1heEhlaWdodCI6IkluZmluaXR5IiwiU21hcnRGb3JlZ3JvdW5kSXNBY3RpdmUiOmZhbHNlLCJIb3Jpem9udGFsQWxpZ25tZW50IjowLCJWZXJ0aWNhbEFsaWdubWVudCI6MCwiU21hcnRGb3JlZ3JvdW5kIjpudWxsLCJCYWNrZ3JvdW5kRmlsbFR5cGUiOjAsIk1hcmdpbiI6eyIkaWQiOiIzNjEiLCJUb3AiOjAsIkxlZnQiOjAsIlJpZ2h0IjowLCJCb3R0b20iOjB9LCJQYWRkaW5nIjp7IiRpZCI6IjM2MiIsIlRvcCI6MCwiTGVmdCI6MCwiUmlnaHQiOjAsIkJvdHRvbSI6MH0sIkJhY2tncm91bmQiOnsiJHJlZiI6Ijk3In0sIklzVmlzaWJsZSI6dHJ1ZSwiV2lkdGgiOjAuMCwiSGVpZ2h0IjowLjAsIkJvcmRlclN0eWxlIjp7IiRpZCI6IjM2MyIsIkxpbmVDb2xvciI6bnVsbCwiTGluZVdlaWdodCI6MC4wLCJMaW5lVHlwZSI6MCwiUGFyZW50U3R5bGUiOm51bGx9LCJQYXJlbnRTdHlsZSI6bnVsbH0sIkhvcml6b250YWxDb25uZWN0b3JTdHlsZSI6eyIkaWQiOiIzNjQiLCJMaW5lQ29sb3IiOnsiJHJlZiI6Ijk5In0sIkxpbmVXZWlnaHQiOjEuMCwiTGluZVR5cGUiOjAsIlBhcmVudFN0eWxlIjpudWxsfSwiVmVydGljYWxDb25uZWN0b3JTdHlsZSI6eyIkaWQiOiIzNjUiLCJMaW5lQ29sb3IiOnsiJHJlZiI6IjEwMi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mYWxzZSwiUGVyY2VudGFnZUNvbXBsZXRlU2hhcGVPcGFjaXR5IjozNSwiU2hhcGVTdHlsZSI6eyIkaWQiOiIzNjYiLCJNYXJnaW4iOnsiJGlkIjoiMzY3IiwiVG9wIjowLCJMZWZ0Ijo0LCJSaWdodCI6NCwiQm90dG9tIjowfSwiUGFkZGluZyI6eyIkaWQiOiIzNjgiLCJUb3AiOjAsIkxlZnQiOjAsIlJpZ2h0IjowLCJCb3R0b20iOjB9LCJCYWNrZ3JvdW5kIjp7IiRpZCI6IjM2OSIsIkNvbG9yIjp7IiRpZCI6IjM3MCIsIkEiOjI1NSwiUiI6NzksIkciOjEyOSwiQiI6MTg5fX0sIklzVmlzaWJsZSI6dHJ1ZSwiV2lkdGgiOjAuMCwiSGVpZ2h0IjoxMC4wLCJCb3JkZXJTdHlsZSI6eyIkaWQiOiIzNzEiLCJMaW5lQ29sb3IiOnsiJHJlZiI6IjExMCJ9LCJMaW5lV2VpZ2h0IjowLjAsIkxpbmVUeXBlIjowLCJQYXJlbnRTdHlsZSI6bnVsbH0sIlBhcmVudFN0eWxlIjpudWxsfSwiVGl0bGVTdHlsZSI6eyIkaWQiOiIzNzIiLCJGb250U2V0dGluZ3MiOnsiJGlkIjoiMzczIiwiRm9udFNpemUiOjExLCJGb250TmFtZSI6IkNhbGlicmkiLCJJc0JvbGQiOnRydWUsIklzSXRhbGljIjpmYWxzZSwiSXNVbmRlcmxpbmVkIjpmYWxzZSwiUGFyZW50U3R5bGUiOm51bGx9LCJBdXRvU2l6ZSI6MiwiRm9yZWdyb3VuZCI6eyIkaWQiOiIzNzQiLCJDb2xvciI6eyIkaWQiOiIzNzUiLCJBIjoyNTUsIlIiOjU1LCJHIjo5NiwiQiI6MTQ2fX0sIk1heFdpZHRoIjoxMjEuMjc2NjExMzI4MTI1LCJNYXhIZWlnaHQiOiJJbmZpbml0eSIsIlNtYXJ0Rm9yZWdyb3VuZElzQWN0aXZlIjpmYWxzZSwiSG9yaXpvbnRhbEFsaWdubWVudCI6MCwiVmVydGljYWxBbGlnbm1lbnQiOjAsIlNtYXJ0Rm9yZWdyb3VuZCI6bnVsbCwiQmFja2dyb3VuZEZpbGxUeXBlIjowLCJNYXJnaW4iOnsiJGlkIjoiMzc2IiwiVG9wIjowLCJMZWZ0IjowLCJSaWdodCI6MCwiQm90dG9tIjowfSwiUGFkZGluZyI6eyIkaWQiOiIzNzciLCJUb3AiOjAsIkxlZnQiOjAsIlJpZ2h0IjowLCJCb3R0b20iOjB9LCJCYWNrZ3JvdW5kIjp7IiRyZWYiOiIxMTgifSwiSXNWaXNpYmxlIjp0cnVlLCJXaWR0aCI6MC4wLCJIZWlnaHQiOjAuMCwiQm9yZGVyU3R5bGUiOnsiJGlkIjoiMzc4IiwiTGluZUNvbG9yIjpudWxsLCJMaW5lV2VpZ2h0IjowLjAsIkxpbmVUeXBlIjowLCJQYXJlbnRTdHlsZSI6bnVsbH0sIlBhcmVudFN0eWxlIjpudWxsfSwiRGF0ZVN0eWxlIjp7IiRpZCI6IjM3OSIsIkZvbnRTZXR0aW5ncyI6eyIkaWQiOiIzODAiLCJGb250U2l6ZSI6MTAsIkZvbnROYW1lIjoiQ2FsaWJyaSIsIklzQm9sZCI6ZmFsc2UsIklzSXRhbGljIjpmYWxzZSwiSXNVbmRlcmxpbmVkIjpmYWxzZSwiUGFyZW50U3R5bGUiOm51bGx9LCJBdXRvU2l6ZSI6MCwiRm9yZWdyb3VuZCI6eyIkaWQiOiIzODEiLCJDb2xvciI6eyIkaWQiOiIzOD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M4MyIsIlRvcCI6MCwiTGVmdCI6MCwiUmlnaHQiOjAsIkJvdHRvbSI6MH0sIlBhZGRpbmciOnsiJGlkIjoiMzg0IiwiVG9wIjowLCJMZWZ0IjowLCJSaWdodCI6MCwiQm90dG9tIjowfSwiQmFja2dyb3VuZCI6eyIkcmVmIjoiMTI1In0sIklzVmlzaWJsZSI6ZmFsc2UsIldpZHRoIjowLjAsIkhlaWdodCI6MC4wLCJCb3JkZXJTdHlsZSI6eyIkaWQiOiIzODUiLCJMaW5lQ29sb3IiOm51bGwsIkxpbmVXZWlnaHQiOjAuMCwiTGluZVR5cGUiOjAsIlBhcmVudFN0eWxlIjpudWxsfSwiUGFyZW50U3R5bGUiOm51bGx9LCJEYXRlRm9ybWF0Ijp7IiRpZCI6IjM4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0cnVlLCJQYXJlbnRTdHlsZSI6bnVsbH0sIkluZGV4Ijo3LCJTbWFydER1cmF0aW9uQWN0aXZhdGVkIjpmYWxzZSwiRGF0ZUZvcm1hdCI6eyIkcmVmIjoiMzg2In0sIklkIjoiMzk5NzQ5NmQtMTUyZC00OTExLTk4ZjctMmZhN2QxZDFiZGQzIiwiSW1wb3J0SWQiOm51bGwsIlRpdGxlIjoiS2luZyBDb2ZmZWU6IDEwOjUzLTE1OjEwIiwiTm90ZSI6bnVsbCwiSHlwZXJsaW5rIjpudWxsLCJJc0NoYW5nZWQiOmZhbHNlLCJJc05ldyI6ZmFsc2V9LHsiJGlkIjoiMzg3IiwiR3JvdXBOYW1lIjpudWxsLCJTdGFydERhdGUiOiIyMDIwLTAxLTA0VDExOjUwOjAwWiIsIkVuZERhdGUiOiIyMDIwLTAxLTA0VDE3OjIwOjAwWiIsIlBlcmNlbnRhZ2VDb21wbGV0ZSI6bnVsbCwiU3R5bGUiOnsiJGlkIjoiMzg4IiwiU2hhcGUiOjEsIlNoYXBlVGhpY2tuZXNzIjowLCJEdXJhdGlvbkZvcm1hdCI6MCwiSW5jbHVkZU5vbldvcmtpbmdEYXlzSW5EdXJhdGlvbiI6ZmFsc2UsIlBlcmNlbnRhZ2VDb21wbGV0ZVN0eWxlIjp7IiRpZCI6IjM4OSIsIkZvbnRTZXR0aW5ncyI6eyIkaWQiOiIzOTAiLCJGb250U2l6ZSI6MTAsIkZvbnROYW1lIjoiQ2FsaWJyaSIsIklzQm9sZCI6ZmFsc2UsIklzSXRhbGljIjpmYWxzZSwiSXNVbmRlcmxpbmVkIjpmYWxzZSwiUGFyZW50U3R5bGUiOm51bGx9LCJBdXRvU2l6ZSI6MCwiRm9yZWdyb3VuZCI6eyIkaWQiOiIzOTEiLCJDb2xvciI6eyIkcmVmIjoiODcifX0sIk1heFdpZHRoIjoyMDAuMCwiTWF4SGVpZ2h0IjoiSW5maW5pdHkiLCJTbWFydEZvcmVncm91bmRJc0FjdGl2ZSI6ZmFsc2UsIkhvcml6b250YWxBbGlnbm1lbnQiOjAsIlZlcnRpY2FsQWxpZ25tZW50IjowLCJTbWFydEZvcmVncm91bmQiOm51bGwsIkJhY2tncm91bmRGaWxsVHlwZSI6MCwiTWFyZ2luIjp7IiRpZCI6IjM5MiIsIlRvcCI6MCwiTGVmdCI6MCwiUmlnaHQiOjAsIkJvdHRvbSI6MH0sIlBhZGRpbmciOnsiJGlkIjoiMzkzIiwiVG9wIjowLCJMZWZ0IjowLCJSaWdodCI6MCwiQm90dG9tIjowfSwiQmFja2dyb3VuZCI6eyIkcmVmIjoiOTAifSwiSXNWaXNpYmxlIjp0cnVlLCJXaWR0aCI6MC4wLCJIZWlnaHQiOjAuMCwiQm9yZGVyU3R5bGUiOnsiJGlkIjoiMzk0IiwiTGluZUNvbG9yIjpudWxsLCJMaW5lV2VpZ2h0IjowLjAsIkxpbmVUeXBlIjowLCJQYXJlbnRTdHlsZSI6bnVsbH0sIlBhcmVudFN0eWxlIjpudWxsfSwiRHVyYXRpb25TdHlsZSI6eyIkaWQiOiIzOTUiLCJGb250U2V0dGluZ3MiOnsiJGlkIjoiMzk2IiwiRm9udFNpemUiOjEwLCJGb250TmFtZSI6IkNhbGlicmkiLCJJc0JvbGQiOmZhbHNlLCJJc0l0YWxpYyI6ZmFsc2UsIklzVW5kZXJsaW5lZCI6ZmFsc2UsIlBhcmVudFN0eWxlIjpudWxsfSwiQXV0b1NpemUiOjAsIkZvcmVncm91bmQiOnsiJGlkIjoiMzk3IiwiQ29sb3IiOnsiJHJlZiI6Ijk0In19LCJNYXhXaWR0aCI6MjAwLjAsIk1heEhlaWdodCI6IkluZmluaXR5IiwiU21hcnRGb3JlZ3JvdW5kSXNBY3RpdmUiOmZhbHNlLCJIb3Jpem9udGFsQWxpZ25tZW50IjowLCJWZXJ0aWNhbEFsaWdubWVudCI6MCwiU21hcnRGb3JlZ3JvdW5kIjpudWxsLCJCYWNrZ3JvdW5kRmlsbFR5cGUiOjAsIk1hcmdpbiI6eyIkaWQiOiIzOTgiLCJUb3AiOjAsIkxlZnQiOjAsIlJpZ2h0IjowLCJCb3R0b20iOjB9LCJQYWRkaW5nIjp7IiRpZCI6IjM5OSIsIlRvcCI6MCwiTGVmdCI6MCwiUmlnaHQiOjAsIkJvdHRvbSI6MH0sIkJhY2tncm91bmQiOnsiJHJlZiI6Ijk3In0sIklzVmlzaWJsZSI6dHJ1ZSwiV2lkdGgiOjAuMCwiSGVpZ2h0IjowLjAsIkJvcmRlclN0eWxlIjp7IiRpZCI6IjQwMCIsIkxpbmVDb2xvciI6bnVsbCwiTGluZVdlaWdodCI6MC4wLCJMaW5lVHlwZSI6MCwiUGFyZW50U3R5bGUiOm51bGx9LCJQYXJlbnRTdHlsZSI6bnVsbH0sIkhvcml6b250YWxDb25uZWN0b3JTdHlsZSI6eyIkaWQiOiI0MDEiLCJMaW5lQ29sb3IiOnsiJHJlZiI6Ijk5In0sIkxpbmVXZWlnaHQiOjEuMCwiTGluZVR5cGUiOjAsIlBhcmVudFN0eWxlIjpudWxsfSwiVmVydGljYWxDb25uZWN0b3JTdHlsZSI6eyIkaWQiOiI0MDIiLCJMaW5lQ29sb3IiOnsiJHJlZiI6IjEwMiJ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NSwiSXNCZWxvd1RpbWViYW5kIjpmYWxzZSwiUGVyY2VudGFnZUNvbXBsZXRlU2hhcGVPcGFjaXR5IjozNSwiU2hhcGVTdHlsZSI6eyIkaWQiOiI0MDMiLCJNYXJnaW4iOnsiJGlkIjoiNDA0IiwiVG9wIjowLCJMZWZ0Ijo0LCJSaWdodCI6NCwiQm90dG9tIjowfSwiUGFkZGluZyI6eyIkaWQiOiI0MDUiLCJUb3AiOjAsIkxlZnQiOjAsIlJpZ2h0IjowLCJCb3R0b20iOjB9LCJCYWNrZ3JvdW5kIjp7IiRpZCI6IjQwNiIsIkNvbG9yIjp7IiRpZCI6IjQwNyIsIkEiOjI1NSwiUiI6MCwiRyI6MCwiQiI6MH19LCJJc1Zpc2libGUiOnRydWUsIldpZHRoIjowLjAsIkhlaWdodCI6MTAuMCwiQm9yZGVyU3R5bGUiOnsiJGlkIjoiNDA4IiwiTGluZUNvbG9yIjp7IiRyZWYiOiIxMTAifSwiTGluZVdlaWdodCI6MC4wLCJMaW5lVHlwZSI6MCwiUGFyZW50U3R5bGUiOm51bGx9LCJQYXJlbnRTdHlsZSI6bnVsbH0sIlRpdGxlU3R5bGUiOnsiJGlkIjoiNDA5IiwiRm9udFNldHRpbmdzIjp7IiRpZCI6IjQxMCIsIkZvbnRTaXplIjoxMSwiRm9udE5hbWUiOiJDYWxpYnJpIiwiSXNCb2xkIjp0cnVlLCJJc0l0YWxpYyI6ZmFsc2UsIklzVW5kZXJsaW5lZCI6ZmFsc2UsIlBhcmVudFN0eWxlIjpudWxsfSwiQXV0b1NpemUiOjIsIkZvcmVncm91bmQiOnsiJGlkIjoiNDExIiwiQ29sb3IiOnsiJGlkIjoiNDEyIiwiQSI6MjU1LCJSIjowLCJHIjowLCJCIjowfX0sIk1heFdpZHRoIjoxMzYuOTQ3OTUyMjcwNTA3ODEsIk1heEhlaWdodCI6IkluZmluaXR5IiwiU21hcnRGb3JlZ3JvdW5kSXNBY3RpdmUiOmZhbHNlLCJIb3Jpem9udGFsQWxpZ25tZW50IjowLCJWZXJ0aWNhbEFsaWdubWVudCI6MCwiU21hcnRGb3JlZ3JvdW5kIjpudWxsLCJCYWNrZ3JvdW5kRmlsbFR5cGUiOjAsIk1hcmdpbiI6eyIkaWQiOiI0MTMiLCJUb3AiOjAsIkxlZnQiOjAsIlJpZ2h0IjowLCJCb3R0b20iOjB9LCJQYWRkaW5nIjp7IiRpZCI6IjQxNCIsIlRvcCI6MCwiTGVmdCI6MCwiUmlnaHQiOjAsIkJvdHRvbSI6MH0sIkJhY2tncm91bmQiOnsiJHJlZiI6IjExOCJ9LCJJc1Zpc2libGUiOnRydWUsIldpZHRoIjowLjAsIkhlaWdodCI6MC4wLCJCb3JkZXJTdHlsZSI6eyIkaWQiOiI0MTUiLCJMaW5lQ29sb3IiOm51bGwsIkxpbmVXZWlnaHQiOjAuMCwiTGluZVR5cGUiOjAsIlBhcmVudFN0eWxlIjpudWxsfSwiUGFyZW50U3R5bGUiOm51bGx9LCJEYXRlU3R5bGUiOnsiJGlkIjoiNDE2IiwiRm9udFNldHRpbmdzIjp7IiRpZCI6IjQxNyIsIkZvbnRTaXplIjoxMCwiRm9udE5hbWUiOiJDYWxpYnJpIiwiSXNCb2xkIjpmYWxzZSwiSXNJdGFsaWMiOmZhbHNlLCJJc1VuZGVybGluZWQiOmZhbHNlLCJQYXJlbnRTdHlsZSI6bnVsbH0sIkF1dG9TaXplIjowLCJGb3JlZ3JvdW5kIjp7IiRpZCI6IjQxOCIsIkNvbG9yIjp7IiRpZCI6IjQx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IwIiwiVG9wIjowLCJMZWZ0IjowLCJSaWdodCI6MCwiQm90dG9tIjowfSwiUGFkZGluZyI6eyIkaWQiOiI0MjEiLCJUb3AiOjAsIkxlZnQiOjAsIlJpZ2h0IjowLCJCb3R0b20iOjB9LCJCYWNrZ3JvdW5kIjp7IiRyZWYiOiIxMjUifSwiSXNWaXNpYmxlIjpmYWxzZSwiV2lkdGgiOjAuMCwiSGVpZ2h0IjowLjAsIkJvcmRlclN0eWxlIjp7IiRpZCI6IjQyMiIsIkxpbmVDb2xvciI6bnVsbCwiTGluZVdlaWdodCI6MC4wLCJMaW5lVHlwZSI6MCwiUGFyZW50U3R5bGUiOm51bGx9LCJQYXJlbnRTdHlsZSI6bnVsbH0sIkRhdGVGb3JtYXQiOnsiJGlkIjoiND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SW5kZXgiOjgsIlNtYXJ0RHVyYXRpb25BY3RpdmF0ZWQiOmZhbHNlLCJEYXRlRm9ybWF0Ijp7IiRyZWYiOiI0MjMifSwiSWQiOiJkNmQ5NzNlNy1mNzZmLTRhZDgtOTQyNy1lMzAzOGFlMWM0YzUiLCJJbXBvcnRJZCI6bnVsbCwiVGl0bGUiOiJCYXJ0bGV0dCBMYWtlOiAgMTE6NDktMTc6MTgiLCJOb3RlIjpudWxsLCJIeXBlcmxpbmsiOm51bGwsIklzQ2hhbmdlZCI6ZmFsc2UsIklzTmV3IjpmYWxzZX0seyIkaWQiOiI0MjQiLCJHcm91cE5hbWUiOm51bGwsIlN0YXJ0RGF0ZSI6IjIwMjAtMDEtMDRUMTA6NTA6MDBaIiwiRW5kRGF0ZSI6IjIwMjAtMDEtMDRUMTU6MTA6MDBaIiwiUGVyY2VudGFnZUNvbXBsZXRlIjpudWxsLCJTdHlsZSI6eyIkaWQiOiI0MjUiLCJTaGFwZSI6MSwiU2hhcGVUaGlja25lc3MiOjAsIkR1cmF0aW9uRm9ybWF0IjowLCJJbmNsdWRlTm9uV29ya2luZ0RheXNJbkR1cmF0aW9uIjpmYWxzZSwiUGVyY2VudGFnZUNvbXBsZXRlU3R5bGUiOnsiJGlkIjoiNDI2IiwiRm9udFNldHRpbmdzIjp7IiRpZCI6IjQyNyIsIkZvbnRTaXplIjoxMCwiRm9udE5hbWUiOiJDYWxpYnJpIiwiSXNCb2xkIjpmYWxzZSwiSXNJdGFsaWMiOmZhbHNlLCJJc1VuZGVybGluZWQiOmZhbHNlLCJQYXJlbnRTdHlsZSI6bnVsbH0sIkF1dG9TaXplIjowLCJGb3JlZ3JvdW5kIjp7IiRpZCI6IjQyOCIsIkNvbG9yIjp7IiRyZWYiOiI4NyJ9fSwiTWF4V2lkdGgiOjIwMC4wLCJNYXhIZWlnaHQiOiJJbmZpbml0eSIsIlNtYXJ0Rm9yZWdyb3VuZElzQWN0aXZlIjpmYWxzZSwiSG9yaXpvbnRhbEFsaWdubWVudCI6MCwiVmVydGljYWxBbGlnbm1lbnQiOjAsIlNtYXJ0Rm9yZWdyb3VuZCI6bnVsbCwiQmFja2dyb3VuZEZpbGxUeXBlIjowLCJNYXJnaW4iOnsiJGlkIjoiNDI5IiwiVG9wIjowLCJMZWZ0IjowLCJSaWdodCI6MCwiQm90dG9tIjowfSwiUGFkZGluZyI6eyIkaWQiOiI0MzAiLCJUb3AiOjAsIkxlZnQiOjAsIlJpZ2h0IjowLCJCb3R0b20iOjB9LCJCYWNrZ3JvdW5kIjp7IiRyZWYiOiI5MCJ9LCJJc1Zpc2libGUiOnRydWUsIldpZHRoIjowLjAsIkhlaWdodCI6MC4wLCJCb3JkZXJTdHlsZSI6eyIkaWQiOiI0MzEiLCJMaW5lQ29sb3IiOm51bGwsIkxpbmVXZWlnaHQiOjAuMCwiTGluZVR5cGUiOjAsIlBhcmVudFN0eWxlIjpudWxsfSwiUGFyZW50U3R5bGUiOm51bGx9LCJEdXJhdGlvblN0eWxlIjp7IiRpZCI6IjQzMiIsIkZvbnRTZXR0aW5ncyI6eyIkaWQiOiI0MzMiLCJGb250U2l6ZSI6MTAsIkZvbnROYW1lIjoiQ2FsaWJyaSIsIklzQm9sZCI6ZmFsc2UsIklzSXRhbGljIjpmYWxzZSwiSXNVbmRlcmxpbmVkIjpmYWxzZSwiUGFyZW50U3R5bGUiOm51bGx9LCJBdXRvU2l6ZSI6MCwiRm9yZWdyb3VuZCI6eyIkaWQiOiI0MzQiLCJDb2xvciI6eyIkcmVmIjoiOTQifX0sIk1heFdpZHRoIjoyMDAuMCwiTWF4SGVpZ2h0IjoiSW5maW5pdHkiLCJTbWFydEZvcmVncm91bmRJc0FjdGl2ZSI6ZmFsc2UsIkhvcml6b250YWxBbGlnbm1lbnQiOjAsIlZlcnRpY2FsQWxpZ25tZW50IjowLCJTbWFydEZvcmVncm91bmQiOm51bGwsIkJhY2tncm91bmRGaWxsVHlwZSI6MCwiTWFyZ2luIjp7IiRpZCI6IjQzNSIsIlRvcCI6MCwiTGVmdCI6MCwiUmlnaHQiOjAsIkJvdHRvbSI6MH0sIlBhZGRpbmciOnsiJGlkIjoiNDM2IiwiVG9wIjowLCJMZWZ0IjowLCJSaWdodCI6MCwiQm90dG9tIjowfSwiQmFja2dyb3VuZCI6eyIkcmVmIjoiOTcifSwiSXNWaXNpYmxlIjp0cnVlLCJXaWR0aCI6MC4wLCJIZWlnaHQiOjAuMCwiQm9yZGVyU3R5bGUiOnsiJGlkIjoiNDM3IiwiTGluZUNvbG9yIjpudWxsLCJMaW5lV2VpZ2h0IjowLjAsIkxpbmVUeXBlIjowLCJQYXJlbnRTdHlsZSI6bnVsbH0sIlBhcmVudFN0eWxlIjpudWxsfSwiSG9yaXpvbnRhbENvbm5lY3RvclN0eWxlIjp7IiRpZCI6IjQzOCIsIkxpbmVDb2xvciI6eyIkcmVmIjoiOTkifSwiTGluZVdlaWdodCI6MS4wLCJMaW5lVHlwZSI6MCwiUGFyZW50U3R5bGUiOm51bGx9LCJWZXJ0aWNhbENvbm5lY3RvclN0eWxlIjp7IiRpZCI6IjQzOSIsIkxpbmVDb2xvciI6eyIkcmVmIjoiMTAy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Q0MCIsIk1hcmdpbiI6eyIkaWQiOiI0NDEiLCJUb3AiOjAsIkxlZnQiOjQsIlJpZ2h0Ijo0LCJCb3R0b20iOjB9LCJQYWRkaW5nIjp7IiRpZCI6IjQ0MiIsIlRvcCI6MCwiTGVmdCI6MCwiUmlnaHQiOjAsIkJvdHRvbSI6MH0sIkJhY2tncm91bmQiOnsiJGlkIjoiNDQzIiwiQ29sb3IiOnsiJGlkIjoiNDQ0IiwiQSI6MjU1LCJSIjo3OSwiRyI6MTI5LCJCIjoxODl9fSwiSXNWaXNpYmxlIjp0cnVlLCJXaWR0aCI6MC4wLCJIZWlnaHQiOjEwLjAsIkJvcmRlclN0eWxlIjp7IiRpZCI6IjQ0NSIsIkxpbmVDb2xvciI6eyIkcmVmIjoiMTEwIn0sIkxpbmVXZWlnaHQiOjAuMCwiTGluZVR5cGUiOjAsIlBhcmVudFN0eWxlIjpudWxsfSwiUGFyZW50U3R5bGUiOm51bGx9LCJUaXRsZVN0eWxlIjp7IiRpZCI6IjQ0NiIsIkZvbnRTZXR0aW5ncyI6eyIkaWQiOiI0NDciLCJGb250U2l6ZSI6MTEsIkZvbnROYW1lIjoiQ2FsaWJyaSIsIklzQm9sZCI6dHJ1ZSwiSXNJdGFsaWMiOmZhbHNlLCJJc1VuZGVybGluZWQiOmZhbHNlLCJQYXJlbnRTdHlsZSI6bnVsbH0sIkF1dG9TaXplIjoyLCJGb3JlZ3JvdW5kIjp7IiRpZCI6IjQ0OCIsIkNvbG9yIjp7IiRpZCI6IjQ0OSIsIkEiOjI1NSwiUiI6MCwiRyI6MCwiQiI6MH19LCJNYXhXaWR0aCI6MTE0LjMwODUwMjE5NzI2NTYzLCJNYXhIZWlnaHQiOiJJbmZpbml0eSIsIlNtYXJ0Rm9yZWdyb3VuZElzQWN0aXZlIjpmYWxzZSwiSG9yaXpvbnRhbEFsaWdubWVudCI6MCwiVmVydGljYWxBbGlnbm1lbnQiOjAsIlNtYXJ0Rm9yZWdyb3VuZCI6bnVsbCwiQmFja2dyb3VuZEZpbGxUeXBlIjowLCJNYXJnaW4iOnsiJGlkIjoiNDUwIiwiVG9wIjowLCJMZWZ0IjowLCJSaWdodCI6MCwiQm90dG9tIjowfSwiUGFkZGluZyI6eyIkaWQiOiI0NTEiLCJUb3AiOjAsIkxlZnQiOjAsIlJpZ2h0IjowLCJCb3R0b20iOjB9LCJCYWNrZ3JvdW5kIjp7IiRyZWYiOiIxMTgifSwiSXNWaXNpYmxlIjp0cnVlLCJXaWR0aCI6MC4wLCJIZWlnaHQiOjAuMCwiQm9yZGVyU3R5bGUiOnsiJGlkIjoiNDUyIiwiTGluZUNvbG9yIjpudWxsLCJMaW5lV2VpZ2h0IjowLjAsIkxpbmVUeXBlIjowLCJQYXJlbnRTdHlsZSI6bnVsbH0sIlBhcmVudFN0eWxlIjpudWxsfSwiRGF0ZVN0eWxlIjp7IiRpZCI6IjQ1MyIsIkZvbnRTZXR0aW5ncyI6eyIkaWQiOiI0NTQiLCJGb250U2l6ZSI6MTAsIkZvbnROYW1lIjoiQ2FsaWJyaSIsIklzQm9sZCI6ZmFsc2UsIklzSXRhbGljIjpmYWxzZSwiSXNVbmRlcmxpbmVkIjpmYWxzZSwiUGFyZW50U3R5bGUiOm51bGx9LCJBdXRvU2l6ZSI6MCwiRm9yZWdyb3VuZCI6eyIkaWQiOiI0NTUiLCJDb2xvciI6eyIkaWQiOiI0NT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Q1NyIsIlRvcCI6MCwiTGVmdCI6MCwiUmlnaHQiOjAsIkJvdHRvbSI6MH0sIlBhZGRpbmciOnsiJGlkIjoiNDU4IiwiVG9wIjowLCJMZWZ0IjowLCJSaWdodCI6MCwiQm90dG9tIjowfSwiQmFja2dyb3VuZCI6eyIkcmVmIjoiMTI1In0sIklzVmlzaWJsZSI6ZmFsc2UsIldpZHRoIjowLjAsIkhlaWdodCI6MC4wLCJCb3JkZXJTdHlsZSI6eyIkaWQiOiI0NTkiLCJMaW5lQ29sb3IiOm51bGwsIkxpbmVXZWlnaHQiOjAuMCwiTGluZVR5cGUiOjAsIlBhcmVudFN0eWxlIjpudWxsfSwiUGFyZW50U3R5bGUiOm51bGx9LCJEYXRlRm9ybWF0Ijp7IiRpZCI6IjQ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SXNWaXNpYmxlIjpmYWxzZSwiUGFyZW50U3R5bGUiOm51bGx9LCJJbmRleCI6OSwiU21hcnREdXJhdGlvbkFjdGl2YXRlZCI6ZmFsc2UsIkRhdGVGb3JtYXQiOnsiJHJlZiI6IjQ2MCJ9LCJJZCI6IjAwOWE1OWJlLWI4MWUtNDE4Ni1hZjEzLThiMTk4ZWE4YWRkOSIsIkltcG9ydElkIjpudWxsLCJUaXRsZSI6IkNQNTogU0siLCJOb3RlIjpudWxsLCJIeXBlcmxpbmsiOm51bGwsIklzQ2hhbmdlZCI6ZmFsc2UsIklzTmV3IjpmYWxzZX0seyIkaWQiOiI0NjEiLCJHcm91cE5hbWUiOm51bGwsIlN0YXJ0RGF0ZSI6IjIwMjAtMDEtMDRUMTM6MjU6MDBaIiwiRW5kRGF0ZSI6IjIwMjAtMDEtMDRUMjE6MDA6MDBaIiwiUGVyY2VudGFnZUNvbXBsZXRlIjpudWxsLCJTdHlsZSI6eyIkaWQiOiI0NjIiLCJTaGFwZSI6MSwiU2hhcGVUaGlja25lc3MiOjAsIkR1cmF0aW9uRm9ybWF0IjowLCJJbmNsdWRlTm9uV29ya2luZ0RheXNJbkR1cmF0aW9uIjpmYWxzZSwiUGVyY2VudGFnZUNvbXBsZXRlU3R5bGUiOnsiJGlkIjoiNDYzIiwiRm9udFNldHRpbmdzIjp7IiRpZCI6IjQ2NCIsIkZvbnRTaXplIjoxMCwiRm9udE5hbWUiOiJDYWxpYnJpIiwiSXNCb2xkIjpmYWxzZSwiSXNJdGFsaWMiOmZhbHNlLCJJc1VuZGVybGluZWQiOmZhbHNlLCJQYXJlbnRTdHlsZSI6bnVsbH0sIkF1dG9TaXplIjowLCJGb3JlZ3JvdW5kIjp7IiRpZCI6IjQ2NSIsIkNvbG9yIjp7IiRyZWYiOiI4NyJ9fSwiTWF4V2lkdGgiOjIwMC4wLCJNYXhIZWlnaHQiOiJJbmZpbml0eSIsIlNtYXJ0Rm9yZWdyb3VuZElzQWN0aXZlIjpmYWxzZSwiSG9yaXpvbnRhbEFsaWdubWVudCI6MCwiVmVydGljYWxBbGlnbm1lbnQiOjAsIlNtYXJ0Rm9yZWdyb3VuZCI6bnVsbCwiQmFja2dyb3VuZEZpbGxUeXBlIjowLCJNYXJnaW4iOnsiJGlkIjoiNDY2IiwiVG9wIjowLCJMZWZ0IjowLCJSaWdodCI6MCwiQm90dG9tIjowfSwiUGFkZGluZyI6eyIkaWQiOiI0NjciLCJUb3AiOjAsIkxlZnQiOjAsIlJpZ2h0IjowLCJCb3R0b20iOjB9LCJCYWNrZ3JvdW5kIjp7IiRyZWYiOiI5MCJ9LCJJc1Zpc2libGUiOnRydWUsIldpZHRoIjowLjAsIkhlaWdodCI6MC4wLCJCb3JkZXJTdHlsZSI6eyIkaWQiOiI0NjgiLCJMaW5lQ29sb3IiOm51bGwsIkxpbmVXZWlnaHQiOjAuMCwiTGluZVR5cGUiOjAsIlBhcmVudFN0eWxlIjpudWxsfSwiUGFyZW50U3R5bGUiOm51bGx9LCJEdXJhdGlvblN0eWxlIjp7IiRpZCI6IjQ2OSIsIkZvbnRTZXR0aW5ncyI6eyIkaWQiOiI0NzAiLCJGb250U2l6ZSI6MTAsIkZvbnROYW1lIjoiQ2FsaWJyaSIsIklzQm9sZCI6ZmFsc2UsIklzSXRhbGljIjpmYWxzZSwiSXNVbmRlcmxpbmVkIjpmYWxzZSwiUGFyZW50U3R5bGUiOm51bGx9LCJBdXRvU2l6ZSI6MCwiRm9yZWdyb3VuZCI6eyIkaWQiOiI0NzEiLCJDb2xvciI6eyIkcmVmIjoiOTQifX0sIk1heFdpZHRoIjoyMDAuMCwiTWF4SGVpZ2h0IjoiSW5maW5pdHkiLCJTbWFydEZvcmVncm91bmRJc0FjdGl2ZSI6ZmFsc2UsIkhvcml6b250YWxBbGlnbm1lbnQiOjAsIlZlcnRpY2FsQWxpZ25tZW50IjowLCJTbWFydEZvcmVncm91bmQiOm51bGwsIkJhY2tncm91bmRGaWxsVHlwZSI6MCwiTWFyZ2luIjp7IiRpZCI6IjQ3MiIsIlRvcCI6MCwiTGVmdCI6MCwiUmlnaHQiOjAsIkJvdHRvbSI6MH0sIlBhZGRpbmciOnsiJGlkIjoiNDczIiwiVG9wIjowLCJMZWZ0IjowLCJSaWdodCI6MCwiQm90dG9tIjowfSwiQmFja2dyb3VuZCI6eyIkcmVmIjoiOTcifSwiSXNWaXNpYmxlIjp0cnVlLCJXaWR0aCI6MC4wLCJIZWlnaHQiOjAuMCwiQm9yZGVyU3R5bGUiOnsiJGlkIjoiNDc0IiwiTGluZUNvbG9yIjpudWxsLCJMaW5lV2VpZ2h0IjowLjAsIkxpbmVUeXBlIjowLCJQYXJlbnRTdHlsZSI6bnVsbH0sIlBhcmVudFN0eWxlIjpudWxsfSwiSG9yaXpvbnRhbENvbm5lY3RvclN0eWxlIjp7IiRpZCI6IjQ3NSIsIkxpbmVDb2xvciI6eyIkcmVmIjoiOTkifSwiTGluZVdlaWdodCI6MS4wLCJMaW5lVHlwZSI6MCwiUGFyZW50U3R5bGUiOm51bGx9LCJWZXJ0aWNhbENvbm5lY3RvclN0eWxlIjp7IiRpZCI6IjQ3NiIsIkxpbmVDb2xvciI6eyIkcmVmIjoiMTAy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1LCJJc0JlbG93VGltZWJhbmQiOmZhbHNlLCJQZXJjZW50YWdlQ29tcGxldGVTaGFwZU9wYWNpdHkiOjM1LCJTaGFwZVN0eWxlIjp7IiRpZCI6IjQ3NyIsIk1hcmdpbiI6eyIkaWQiOiI0NzgiLCJUb3AiOjAsIkxlZnQiOjQsIlJpZ2h0Ijo0LCJCb3R0b20iOjB9LCJQYWRkaW5nIjp7IiRpZCI6IjQ3OSIsIlRvcCI6MCwiTGVmdCI6MCwiUmlnaHQiOjAsIkJvdHRvbSI6MH0sIkJhY2tncm91bmQiOnsiJGlkIjoiNDgwIiwiQ29sb3IiOnsiJGlkIjoiNDgxIiwiQSI6MjU1LCJSIjowLCJHIjowLCJCIjowfX0sIklzVmlzaWJsZSI6dHJ1ZSwiV2lkdGgiOjAuMCwiSGVpZ2h0IjoxMC4wLCJCb3JkZXJTdHlsZSI6eyIkaWQiOiI0ODIiLCJMaW5lQ29sb3IiOnsiJHJlZiI6IjExMCJ9LCJMaW5lV2VpZ2h0IjowLjAsIkxpbmVUeXBlIjowLCJQYXJlbnRTdHlsZSI6bnVsbH0sIlBhcmVudFN0eWxlIjpudWxsfSwiVGl0bGVTdHlsZSI6eyIkaWQiOiI0ODMiLCJGb250U2V0dGluZ3MiOnsiJGlkIjoiNDg0IiwiRm9udFNpemUiOjExLCJGb250TmFtZSI6IkNhbGlicmkiLCJJc0JvbGQiOnRydWUsIklzSXRhbGljIjpmYWxzZSwiSXNVbmRlcmxpbmVkIjpmYWxzZSwiUGFyZW50U3R5bGUiOm51bGx9LCJBdXRvU2l6ZSI6MiwiRm9yZWdyb3VuZCI6eyIkaWQiOiI0ODUiLCJDb2xvciI6eyIkaWQiOiI0ODYiLCJBIjoyNTUsIlIiOjAsIkciOjAsIkIiOjB9fSwiTWF4V2lkdGgiOjU3LjY4ODQyNjk3MTQzNTU0NywiTWF4SGVpZ2h0IjoiSW5maW5pdHkiLCJTbWFydEZvcmVncm91bmRJc0FjdGl2ZSI6ZmFsc2UsIkhvcml6b250YWxBbGlnbm1lbnQiOjAsIlZlcnRpY2FsQWxpZ25tZW50IjowLCJTbWFydEZvcmVncm91bmQiOm51bGwsIkJhY2tncm91bmRGaWxsVHlwZSI6MCwiTWFyZ2luIjp7IiRpZCI6IjQ4NyIsIlRvcCI6MCwiTGVmdCI6MCwiUmlnaHQiOjAsIkJvdHRvbSI6MH0sIlBhZGRpbmciOnsiJGlkIjoiNDg4IiwiVG9wIjowLCJMZWZ0IjowLCJSaWdodCI6MCwiQm90dG9tIjowfSwiQmFja2dyb3VuZCI6eyIkcmVmIjoiMTE4In0sIklzVmlzaWJsZSI6dHJ1ZSwiV2lkdGgiOjAuMCwiSGVpZ2h0IjowLjAsIkJvcmRlclN0eWxlIjp7IiRpZCI6IjQ4OSIsIkxpbmVDb2xvciI6bnVsbCwiTGluZVdlaWdodCI6MC4wLCJMaW5lVHlwZSI6MCwiUGFyZW50U3R5bGUiOm51bGx9LCJQYXJlbnRTdHlsZSI6bnVsbH0sIkRhdGVTdHlsZSI6eyIkaWQiOiI0OTAiLCJGb250U2V0dGluZ3MiOnsiJGlkIjoiNDkxIiwiRm9udFNpemUiOjEwLCJGb250TmFtZSI6IkNhbGlicmkiLCJJc0JvbGQiOmZhbHNlLCJJc0l0YWxpYyI6ZmFsc2UsIklzVW5kZXJsaW5lZCI6ZmFsc2UsIlBhcmVudFN0eWxlIjpudWxsfSwiQXV0b1NpemUiOjAsIkZvcmVncm91bmQiOnsiJGlkIjoiNDkyIiwiQ29sb3IiOnsiJGlkIjoiNDk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0OTQiLCJUb3AiOjAsIkxlZnQiOjAsIlJpZ2h0IjowLCJCb3R0b20iOjB9LCJQYWRkaW5nIjp7IiRpZCI6IjQ5NSIsIlRvcCI6MCwiTGVmdCI6MCwiUmlnaHQiOjAsIkJvdHRvbSI6MH0sIkJhY2tncm91bmQiOnsiJHJlZiI6IjEyNSJ9LCJJc1Zpc2libGUiOmZhbHNlLCJXaWR0aCI6MC4wLCJIZWlnaHQiOjAuMCwiQm9yZGVyU3R5bGUiOnsiJGlkIjoiNDk2IiwiTGluZUNvbG9yIjpudWxsLCJMaW5lV2VpZ2h0IjowLjAsIkxpbmVUeXBlIjowLCJQYXJlbnRTdHlsZSI6bnVsbH0sIlBhcmVudFN0eWxlIjpudWxsfSwiRGF0ZUZvcm1hdCI6eyIkaWQiOiI0O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klzVmlzaWJsZSI6dHJ1ZSwiUGFyZW50U3R5bGUiOm51bGx9LCJJbmRleCI6MTAsIlNtYXJ0RHVyYXRpb25BY3RpdmF0ZWQiOmZhbHNlLCJEYXRlRm9ybWF0Ijp7IiRyZWYiOiI0OTcifSwiSWQiOiIyNDcxNWZlNC1lYjBjLTQ1MTUtOTE0ZC03MTkxNmY4M2M3YWUiLCJJbXBvcnRJZCI6bnVsbCwiVGl0bGUiOiJLaW5nIENvZmZlZVxyMTM6MjMtMjE6MDAiLCJOb3RlIjpudWxsLCJIeXBlcmxpbmsiOm51bGwsIklzQ2hhbmdlZCI6ZmFsc2UsIklzTmV3IjpmYWxzZX1dLCJNc1Byb2plY3RJdGVtc1RyZWUiOnsiJGlkIjoiNDk4IiwiUm9vdCI6eyJJbXBvcnRJZCI6bnVsbCwiSXNJbXBvcnRlZCI6ZmFsc2UsIkNoaWxkcmVuIjpbXX19LCJNZXRhZGF0YSI6eyIkaWQiOiI0OTkiLCJSZWNlbnRDb2xvcnNDb2xsZWN0aW9uIjoiW10ifSwiU2V0dGluZ3MiOnsiJGlkIjoiNTAwIiwiSW1wYU9wdGlvbnMiOnsiJGlkIjoiNTAxIiwiTGVmdFRvUmlnaHQiOmZhbHNlLCJQYXlsb2FkT3B0aW9ucyI6Mn0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mZhbHNlLCJTbWFydFRpbWVsaW5lVGFza1BlcmNlbnRhZ2VGaXQiOmZhbHNlfSwiSXNOZXciOnRydWUsIkltcG9ydFR5cGUiOjAsIkZpbGVQYXRoIjpudWxsLCJUaW1lQ29uZmlndXJhdGlvbiI6eyIkaWQiOiI1MDIiLCJVc2VUaW1lIjp0cnVlLCJXb3JrRGF5U3RhcnQiOiIwMDowMDowMCIsIldvcmtEYXlFbmQiOiIyMzo1OTowMCJ9LCJMYXN0VXNlZFRlbXBsYXRlSWQiOiJjYzI2Zjg2My0yN2NlLTQ4MGUtYTU4OS1iM2YxMmYyZDZlYjAi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107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11</cp:revision>
  <dcterms:created xsi:type="dcterms:W3CDTF">2019-12-28T19:26:35Z</dcterms:created>
  <dcterms:modified xsi:type="dcterms:W3CDTF">2019-12-28T21:34:22Z</dcterms:modified>
</cp:coreProperties>
</file>